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417" r:id="rId2"/>
    <p:sldId id="495" r:id="rId3"/>
    <p:sldId id="494" r:id="rId4"/>
    <p:sldId id="440" r:id="rId5"/>
    <p:sldId id="442" r:id="rId6"/>
    <p:sldId id="443" r:id="rId7"/>
    <p:sldId id="444" r:id="rId8"/>
    <p:sldId id="455" r:id="rId9"/>
    <p:sldId id="445" r:id="rId10"/>
    <p:sldId id="446" r:id="rId11"/>
    <p:sldId id="447" r:id="rId12"/>
    <p:sldId id="448" r:id="rId13"/>
    <p:sldId id="456" r:id="rId14"/>
    <p:sldId id="449" r:id="rId15"/>
    <p:sldId id="457" r:id="rId16"/>
    <p:sldId id="451" r:id="rId17"/>
    <p:sldId id="459" r:id="rId18"/>
    <p:sldId id="452" r:id="rId19"/>
    <p:sldId id="453" r:id="rId20"/>
    <p:sldId id="454" r:id="rId21"/>
    <p:sldId id="460" r:id="rId22"/>
    <p:sldId id="461" r:id="rId23"/>
    <p:sldId id="462" r:id="rId24"/>
    <p:sldId id="465" r:id="rId25"/>
    <p:sldId id="46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CCAFB1-0992-4B53-B33F-21ACCFDEC548}" type="datetimeFigureOut">
              <a:rPr lang="en-US" smtClean="0"/>
              <a:t>6/15/2021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6F6531-6F74-4AAE-A5B3-DB1841DA7865}" type="slidenum">
              <a:rPr lang="en-US" smtClean="0"/>
              <a:t>‹#›</a:t>
            </a:fld>
            <a:endParaRPr lang="en-US"/>
          </a:p>
        </p:txBody>
      </p:sp>
    </p:spTree>
    <p:extLst>
      <p:ext uri="{BB962C8B-B14F-4D97-AF65-F5344CB8AC3E}">
        <p14:creationId xmlns:p14="http://schemas.microsoft.com/office/powerpoint/2010/main" val="3724661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017658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196816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56926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186115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0481790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738599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895533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8895039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520446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9900161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2496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743289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3603851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5556564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409553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996053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406996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55665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13179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983382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70383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673271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37834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cxnSp>
        <p:nvCxnSpPr>
          <p:cNvPr id="7" name="Rechte verbindingslijn 4"/>
          <p:cNvCxnSpPr>
            <a:cxnSpLocks/>
          </p:cNvCxnSpPr>
          <p:nvPr userDrawn="1"/>
        </p:nvCxnSpPr>
        <p:spPr>
          <a:xfrm>
            <a:off x="914400" y="1186024"/>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8" name="Rechte verbindingslijn 5"/>
          <p:cNvCxnSpPr>
            <a:cxnSpLocks/>
          </p:cNvCxnSpPr>
          <p:nvPr userDrawn="1"/>
        </p:nvCxnSpPr>
        <p:spPr>
          <a:xfrm>
            <a:off x="914400" y="1884515"/>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Rechte verbindingslijn 6"/>
          <p:cNvCxnSpPr>
            <a:cxnSpLocks/>
          </p:cNvCxnSpPr>
          <p:nvPr userDrawn="1"/>
        </p:nvCxnSpPr>
        <p:spPr>
          <a:xfrm>
            <a:off x="914400" y="2583005"/>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0" name="Rechte verbindingslijn 7"/>
          <p:cNvCxnSpPr>
            <a:cxnSpLocks/>
          </p:cNvCxnSpPr>
          <p:nvPr userDrawn="1"/>
        </p:nvCxnSpPr>
        <p:spPr>
          <a:xfrm>
            <a:off x="914400" y="3979987"/>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Rechte verbindingslijn 8"/>
          <p:cNvCxnSpPr>
            <a:cxnSpLocks/>
          </p:cNvCxnSpPr>
          <p:nvPr userDrawn="1"/>
        </p:nvCxnSpPr>
        <p:spPr>
          <a:xfrm>
            <a:off x="914400" y="3281496"/>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3" name="Rechte verbindingslijn 10"/>
          <p:cNvCxnSpPr>
            <a:cxnSpLocks/>
          </p:cNvCxnSpPr>
          <p:nvPr userDrawn="1"/>
        </p:nvCxnSpPr>
        <p:spPr>
          <a:xfrm>
            <a:off x="914400" y="5376968"/>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Rechte verbindingslijn 11"/>
          <p:cNvCxnSpPr>
            <a:cxnSpLocks/>
          </p:cNvCxnSpPr>
          <p:nvPr userDrawn="1"/>
        </p:nvCxnSpPr>
        <p:spPr>
          <a:xfrm>
            <a:off x="914400" y="4678477"/>
            <a:ext cx="765109"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Rechte verbindingslijn 13"/>
          <p:cNvCxnSpPr>
            <a:cxnSpLocks/>
          </p:cNvCxnSpPr>
          <p:nvPr userDrawn="1"/>
        </p:nvCxnSpPr>
        <p:spPr>
          <a:xfrm>
            <a:off x="1209195" y="834409"/>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Rechte verbindingslijn 14"/>
          <p:cNvCxnSpPr>
            <a:cxnSpLocks/>
          </p:cNvCxnSpPr>
          <p:nvPr userDrawn="1"/>
        </p:nvCxnSpPr>
        <p:spPr>
          <a:xfrm>
            <a:off x="1209195" y="1532900"/>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Rechte verbindingslijn 15"/>
          <p:cNvCxnSpPr>
            <a:cxnSpLocks/>
          </p:cNvCxnSpPr>
          <p:nvPr userDrawn="1"/>
        </p:nvCxnSpPr>
        <p:spPr>
          <a:xfrm>
            <a:off x="1209195" y="2231391"/>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Rechte verbindingslijn 16"/>
          <p:cNvCxnSpPr>
            <a:cxnSpLocks/>
          </p:cNvCxnSpPr>
          <p:nvPr userDrawn="1"/>
        </p:nvCxnSpPr>
        <p:spPr>
          <a:xfrm>
            <a:off x="1209195" y="2929883"/>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Rechte verbindingslijn 17"/>
          <p:cNvCxnSpPr>
            <a:cxnSpLocks/>
          </p:cNvCxnSpPr>
          <p:nvPr userDrawn="1"/>
        </p:nvCxnSpPr>
        <p:spPr>
          <a:xfrm>
            <a:off x="1209195" y="3628373"/>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Rechte verbindingslijn 18"/>
          <p:cNvCxnSpPr>
            <a:cxnSpLocks/>
          </p:cNvCxnSpPr>
          <p:nvPr userDrawn="1"/>
        </p:nvCxnSpPr>
        <p:spPr>
          <a:xfrm>
            <a:off x="1209195" y="4326863"/>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Rechte verbindingslijn 19"/>
          <p:cNvCxnSpPr>
            <a:cxnSpLocks/>
          </p:cNvCxnSpPr>
          <p:nvPr userDrawn="1"/>
        </p:nvCxnSpPr>
        <p:spPr>
          <a:xfrm>
            <a:off x="1209195" y="5025353"/>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23" name="Rechte verbindingslijn 20"/>
          <p:cNvCxnSpPr>
            <a:cxnSpLocks/>
          </p:cNvCxnSpPr>
          <p:nvPr userDrawn="1"/>
        </p:nvCxnSpPr>
        <p:spPr>
          <a:xfrm>
            <a:off x="1209195" y="5723844"/>
            <a:ext cx="470315" cy="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7" name="Text Placeholder 2"/>
          <p:cNvSpPr>
            <a:spLocks noGrp="1"/>
          </p:cNvSpPr>
          <p:nvPr>
            <p:ph type="body" sz="quarter" idx="16"/>
          </p:nvPr>
        </p:nvSpPr>
        <p:spPr>
          <a:xfrm>
            <a:off x="1828800" y="834409"/>
            <a:ext cx="8534400" cy="4889435"/>
          </a:xfrm>
          <a:prstGeom prst="rect">
            <a:avLst/>
          </a:prstGeom>
        </p:spPr>
        <p:txBody>
          <a:bodyPr anchor="ctr">
            <a:normAutofit/>
          </a:bodyPr>
          <a:lstStyle>
            <a:lvl1pPr marL="609585" indent="-609585">
              <a:lnSpc>
                <a:spcPct val="150000"/>
              </a:lnSpc>
              <a:buFont typeface="+mj-lt"/>
              <a:buAutoNum type="arabicPeriod"/>
              <a:defRPr sz="3200"/>
            </a:lvl1pPr>
            <a:lvl2pPr marL="1066773" indent="-457189">
              <a:buFont typeface="+mj-lt"/>
              <a:buAutoNum type="alphaUcPeriod"/>
              <a:defRPr sz="24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Slide Number Placeholder 5">
            <a:extLst>
              <a:ext uri="{FF2B5EF4-FFF2-40B4-BE49-F238E27FC236}">
                <a16:creationId xmlns:a16="http://schemas.microsoft.com/office/drawing/2014/main" id="{35AE5FDA-7B25-47F4-8434-F5E1EE0D208E}"/>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396227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
                                            <p:txEl>
                                              <p:pRg st="1" end="1"/>
                                            </p:txEl>
                                          </p:spTgt>
                                        </p:tgtEl>
                                        <p:attrNameLst>
                                          <p:attrName>style.visibility</p:attrName>
                                        </p:attrNameLst>
                                      </p:cBhvr>
                                      <p:to>
                                        <p:strVal val="visible"/>
                                      </p:to>
                                    </p:set>
                                    <p:animEffect transition="in" filter="fade">
                                      <p:cBhvr>
                                        <p:cTn id="12" dur="500"/>
                                        <p:tgtEl>
                                          <p:spTgt spid="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xEl>
                                              <p:pRg st="2" end="2"/>
                                            </p:txEl>
                                          </p:spTgt>
                                        </p:tgtEl>
                                        <p:attrNameLst>
                                          <p:attrName>style.visibility</p:attrName>
                                        </p:attrNameLst>
                                      </p:cBhvr>
                                      <p:to>
                                        <p:strVal val="visible"/>
                                      </p:to>
                                    </p:set>
                                    <p:animEffect transition="in" filter="fade">
                                      <p:cBhvr>
                                        <p:cTn id="17" dur="500"/>
                                        <p:tgtEl>
                                          <p:spTgt spid="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xEl>
                                              <p:pRg st="3" end="3"/>
                                            </p:txEl>
                                          </p:spTgt>
                                        </p:tgtEl>
                                        <p:attrNameLst>
                                          <p:attrName>style.visibility</p:attrName>
                                        </p:attrNameLst>
                                      </p:cBhvr>
                                      <p:to>
                                        <p:strVal val="visible"/>
                                      </p:to>
                                    </p:set>
                                    <p:animEffect transition="in" filter="fade">
                                      <p:cBhvr>
                                        <p:cTn id="22" dur="500"/>
                                        <p:tgtEl>
                                          <p:spTgt spid="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xEl>
                                              <p:pRg st="4" end="4"/>
                                            </p:txEl>
                                          </p:spTgt>
                                        </p:tgtEl>
                                        <p:attrNameLst>
                                          <p:attrName>style.visibility</p:attrName>
                                        </p:attrNameLst>
                                      </p:cBhvr>
                                      <p:to>
                                        <p:strVal val="visible"/>
                                      </p:to>
                                    </p:set>
                                    <p:animEffect transition="in" filter="fade">
                                      <p:cBhvr>
                                        <p:cTn id="27" dur="500"/>
                                        <p:tgtEl>
                                          <p:spTgt spid="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uild="p">
        <p:tmplLst>
          <p:tmpl lvl="1">
            <p:tnLst>
              <p:par>
                <p:cTn presetID="10"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point on blue background">
    <p:spTree>
      <p:nvGrpSpPr>
        <p:cNvPr id="1" name=""/>
        <p:cNvGrpSpPr/>
        <p:nvPr/>
      </p:nvGrpSpPr>
      <p:grpSpPr>
        <a:xfrm>
          <a:off x="0" y="0"/>
          <a:ext cx="0" cy="0"/>
          <a:chOff x="0" y="0"/>
          <a:chExt cx="0" cy="0"/>
        </a:xfrm>
      </p:grpSpPr>
      <p:sp>
        <p:nvSpPr>
          <p:cNvPr id="8" name="Tijdelijke aanduiding voor tekst 3"/>
          <p:cNvSpPr>
            <a:spLocks noGrp="1"/>
          </p:cNvSpPr>
          <p:nvPr>
            <p:ph type="body" sz="quarter" idx="13"/>
          </p:nvPr>
        </p:nvSpPr>
        <p:spPr>
          <a:xfrm>
            <a:off x="0" y="1"/>
            <a:ext cx="12192000" cy="6375399"/>
          </a:xfrm>
          <a:prstGeom prst="rect">
            <a:avLst/>
          </a:prstGeom>
          <a:solidFill>
            <a:schemeClr val="tx1">
              <a:alpha val="80000"/>
            </a:schemeClr>
          </a:solidFill>
        </p:spPr>
        <p:txBody>
          <a:bodyPr vert="horz" anchor="ctr"/>
          <a:lstStyle>
            <a:lvl1pPr algn="ctr">
              <a:buNone/>
              <a:defRPr sz="7200" cap="none" baseline="0">
                <a:solidFill>
                  <a:schemeClr val="bg1"/>
                </a:solidFill>
                <a:latin typeface="Calibri Light" panose="020F0302020204030204" pitchFamily="34" charset="0"/>
              </a:defRPr>
            </a:lvl1pPr>
            <a:lvl2pPr>
              <a:buNone/>
              <a:defRPr/>
            </a:lvl2pPr>
            <a:lvl3pPr>
              <a:buNone/>
              <a:defRPr/>
            </a:lvl3pPr>
            <a:lvl4pPr>
              <a:buNone/>
              <a:defRPr/>
            </a:lvl4pPr>
            <a:lvl5pPr>
              <a:buNone/>
              <a:defRPr/>
            </a:lvl5pPr>
          </a:lstStyle>
          <a:p>
            <a:pPr lvl="0"/>
            <a:endParaRPr lang="nl-NL" dirty="0"/>
          </a:p>
        </p:txBody>
      </p:sp>
      <p:sp>
        <p:nvSpPr>
          <p:cNvPr id="5" name="Slide Number Placeholder 5">
            <a:extLst>
              <a:ext uri="{FF2B5EF4-FFF2-40B4-BE49-F238E27FC236}">
                <a16:creationId xmlns:a16="http://schemas.microsoft.com/office/drawing/2014/main" id="{B724C89A-0106-4201-982E-4C9152C43556}"/>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1014657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keypoint ">
    <p:spTree>
      <p:nvGrpSpPr>
        <p:cNvPr id="1" name=""/>
        <p:cNvGrpSpPr/>
        <p:nvPr/>
      </p:nvGrpSpPr>
      <p:grpSpPr>
        <a:xfrm>
          <a:off x="0" y="0"/>
          <a:ext cx="0" cy="0"/>
          <a:chOff x="0" y="0"/>
          <a:chExt cx="0" cy="0"/>
        </a:xfrm>
      </p:grpSpPr>
      <p:sp>
        <p:nvSpPr>
          <p:cNvPr id="8" name="Tijdelijke aanduiding voor tekst 3"/>
          <p:cNvSpPr>
            <a:spLocks noGrp="1"/>
          </p:cNvSpPr>
          <p:nvPr>
            <p:ph type="body" sz="quarter" idx="13"/>
          </p:nvPr>
        </p:nvSpPr>
        <p:spPr>
          <a:xfrm>
            <a:off x="0" y="1"/>
            <a:ext cx="12192000" cy="6375399"/>
          </a:xfrm>
          <a:prstGeom prst="rect">
            <a:avLst/>
          </a:prstGeom>
          <a:noFill/>
        </p:spPr>
        <p:txBody>
          <a:bodyPr vert="horz" anchor="ctr"/>
          <a:lstStyle>
            <a:lvl1pPr algn="ctr">
              <a:buNone/>
              <a:defRPr sz="7200" cap="none" baseline="0">
                <a:solidFill>
                  <a:schemeClr val="tx1"/>
                </a:solidFill>
                <a:latin typeface="Calibri Light" panose="020F0302020204030204" pitchFamily="34" charset="0"/>
              </a:defRPr>
            </a:lvl1pPr>
            <a:lvl2pPr>
              <a:buNone/>
              <a:defRPr/>
            </a:lvl2pPr>
            <a:lvl3pPr>
              <a:buNone/>
              <a:defRPr/>
            </a:lvl3pPr>
            <a:lvl4pPr>
              <a:buNone/>
              <a:defRPr/>
            </a:lvl4pPr>
            <a:lvl5pPr>
              <a:buNone/>
              <a:defRPr/>
            </a:lvl5pPr>
          </a:lstStyle>
          <a:p>
            <a:pPr lvl="0"/>
            <a:endParaRPr lang="nl-NL" dirty="0"/>
          </a:p>
        </p:txBody>
      </p:sp>
      <p:sp>
        <p:nvSpPr>
          <p:cNvPr id="5" name="Slide Number Placeholder 5">
            <a:extLst>
              <a:ext uri="{FF2B5EF4-FFF2-40B4-BE49-F238E27FC236}">
                <a16:creationId xmlns:a16="http://schemas.microsoft.com/office/drawing/2014/main" id="{B27103BB-65C4-49B4-BD8A-27438BB7933F}"/>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1003965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8" name="Tijdelijke aanduiding voor tekst 3"/>
          <p:cNvSpPr>
            <a:spLocks noGrp="1"/>
          </p:cNvSpPr>
          <p:nvPr>
            <p:ph type="body" sz="quarter" idx="13" hasCustomPrompt="1"/>
          </p:nvPr>
        </p:nvSpPr>
        <p:spPr>
          <a:xfrm>
            <a:off x="0" y="0"/>
            <a:ext cx="12192000" cy="6858000"/>
          </a:xfrm>
          <a:prstGeom prst="rect">
            <a:avLst/>
          </a:prstGeom>
        </p:spPr>
        <p:txBody>
          <a:bodyPr vert="horz" anchor="ctr"/>
          <a:lstStyle>
            <a:lvl1pPr algn="ctr">
              <a:buNone/>
              <a:defRPr sz="7200" cap="all">
                <a:solidFill>
                  <a:schemeClr val="bg1"/>
                </a:solidFill>
                <a:latin typeface="+mj-lt"/>
              </a:defRPr>
            </a:lvl1pPr>
            <a:lvl2pPr>
              <a:buNone/>
              <a:defRPr/>
            </a:lvl2pPr>
            <a:lvl3pPr>
              <a:buNone/>
              <a:defRPr/>
            </a:lvl3pPr>
            <a:lvl4pPr>
              <a:buNone/>
              <a:defRPr/>
            </a:lvl4pPr>
            <a:lvl5pPr>
              <a:buNone/>
              <a:defRPr/>
            </a:lvl5pPr>
          </a:lstStyle>
          <a:p>
            <a:pPr lvl="0"/>
            <a:r>
              <a:rPr lang="nl-BE" dirty="0"/>
              <a:t>Thank you</a:t>
            </a:r>
            <a:endParaRPr lang="nl-NL" dirty="0"/>
          </a:p>
        </p:txBody>
      </p:sp>
      <p:sp>
        <p:nvSpPr>
          <p:cNvPr id="5" name="Slide Number Placeholder 5">
            <a:extLst>
              <a:ext uri="{FF2B5EF4-FFF2-40B4-BE49-F238E27FC236}">
                <a16:creationId xmlns:a16="http://schemas.microsoft.com/office/drawing/2014/main" id="{44BC3A15-7E29-4E55-860A-59AD44558E73}"/>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573497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title">
    <p:spTree>
      <p:nvGrpSpPr>
        <p:cNvPr id="1" name=""/>
        <p:cNvGrpSpPr/>
        <p:nvPr/>
      </p:nvGrpSpPr>
      <p:grpSpPr>
        <a:xfrm>
          <a:off x="0" y="0"/>
          <a:ext cx="0" cy="0"/>
          <a:chOff x="0" y="0"/>
          <a:chExt cx="0" cy="0"/>
        </a:xfrm>
      </p:grpSpPr>
      <p:sp>
        <p:nvSpPr>
          <p:cNvPr id="32" name="Text Placeholder 31"/>
          <p:cNvSpPr>
            <a:spLocks noGrp="1"/>
          </p:cNvSpPr>
          <p:nvPr>
            <p:ph type="body" sz="quarter" idx="13"/>
          </p:nvPr>
        </p:nvSpPr>
        <p:spPr>
          <a:xfrm>
            <a:off x="1828800" y="1193800"/>
            <a:ext cx="10058400" cy="2844800"/>
          </a:xfrm>
          <a:prstGeom prst="rect">
            <a:avLst/>
          </a:prstGeom>
        </p:spPr>
        <p:txBody>
          <a:bodyPr anchor="b">
            <a:normAutofit/>
          </a:bodyPr>
          <a:lstStyle>
            <a:lvl1pPr>
              <a:defRPr sz="7200" cap="none" baseline="0">
                <a:solidFill>
                  <a:schemeClr val="tx2"/>
                </a:solidFill>
                <a:latin typeface="Calibri Light" panose="020F0302020204030204" pitchFamily="34" charset="0"/>
              </a:defRPr>
            </a:lvl1pPr>
          </a:lstStyle>
          <a:p>
            <a:pPr lvl="0"/>
            <a:endParaRPr lang="en-US" dirty="0"/>
          </a:p>
        </p:txBody>
      </p:sp>
      <p:sp>
        <p:nvSpPr>
          <p:cNvPr id="34" name="Text Placeholder 33"/>
          <p:cNvSpPr>
            <a:spLocks noGrp="1"/>
          </p:cNvSpPr>
          <p:nvPr>
            <p:ph type="body" sz="quarter" idx="14"/>
          </p:nvPr>
        </p:nvSpPr>
        <p:spPr>
          <a:xfrm>
            <a:off x="1828800" y="4038600"/>
            <a:ext cx="10058400" cy="2133600"/>
          </a:xfrm>
          <a:prstGeom prst="rect">
            <a:avLst/>
          </a:prstGeom>
        </p:spPr>
        <p:txBody>
          <a:bodyPr>
            <a:normAutofit/>
          </a:bodyPr>
          <a:lstStyle>
            <a:lvl1pPr>
              <a:defRPr sz="4267">
                <a:solidFill>
                  <a:schemeClr val="tx2"/>
                </a:solidFill>
                <a:latin typeface="Calibri Light" panose="020F0302020204030204" pitchFamily="34" charset="0"/>
              </a:defRPr>
            </a:lvl1pPr>
          </a:lstStyle>
          <a:p>
            <a:pPr lvl="0"/>
            <a:r>
              <a:rPr lang="en-US" dirty="0"/>
              <a:t>Click to edit Master text style</a:t>
            </a:r>
          </a:p>
        </p:txBody>
      </p:sp>
      <p:sp>
        <p:nvSpPr>
          <p:cNvPr id="7" name="Text Placeholder 31"/>
          <p:cNvSpPr>
            <a:spLocks noGrp="1"/>
          </p:cNvSpPr>
          <p:nvPr>
            <p:ph type="body" sz="quarter" idx="15" hasCustomPrompt="1"/>
          </p:nvPr>
        </p:nvSpPr>
        <p:spPr>
          <a:xfrm>
            <a:off x="304800" y="1193800"/>
            <a:ext cx="1524000" cy="2844800"/>
          </a:xfrm>
          <a:prstGeom prst="rect">
            <a:avLst/>
          </a:prstGeom>
        </p:spPr>
        <p:txBody>
          <a:bodyPr anchor="b">
            <a:normAutofit/>
          </a:bodyPr>
          <a:lstStyle>
            <a:lvl1pPr algn="r">
              <a:defRPr sz="7200" cap="none" baseline="0">
                <a:solidFill>
                  <a:schemeClr val="tx1"/>
                </a:solidFill>
                <a:latin typeface="Calibri Light" panose="020F0302020204030204" pitchFamily="34" charset="0"/>
              </a:defRPr>
            </a:lvl1pPr>
          </a:lstStyle>
          <a:p>
            <a:pPr lvl="0"/>
            <a:r>
              <a:rPr lang="en-US" dirty="0"/>
              <a:t>00</a:t>
            </a:r>
            <a:r>
              <a:rPr lang="nl-BE" dirty="0"/>
              <a:t>.</a:t>
            </a:r>
            <a:endParaRPr lang="en-US" dirty="0"/>
          </a:p>
        </p:txBody>
      </p:sp>
      <p:sp>
        <p:nvSpPr>
          <p:cNvPr id="8" name="Slide Number Placeholder 5">
            <a:extLst>
              <a:ext uri="{FF2B5EF4-FFF2-40B4-BE49-F238E27FC236}">
                <a16:creationId xmlns:a16="http://schemas.microsoft.com/office/drawing/2014/main" id="{0D6519A7-B43C-4D02-BDE2-F34E3545DB16}"/>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58836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
        <p:nvSpPr>
          <p:cNvPr id="9" name="Text Placeholder 22"/>
          <p:cNvSpPr>
            <a:spLocks noGrp="1"/>
          </p:cNvSpPr>
          <p:nvPr>
            <p:ph type="body" sz="quarter" idx="15"/>
          </p:nvPr>
        </p:nvSpPr>
        <p:spPr>
          <a:xfrm>
            <a:off x="304801" y="193005"/>
            <a:ext cx="11552767" cy="594395"/>
          </a:xfrm>
          <a:prstGeom prst="rect">
            <a:avLst/>
          </a:prstGeom>
        </p:spPr>
        <p:txBody>
          <a:bodyPr/>
          <a:lstStyle>
            <a:lvl1pPr>
              <a:defRPr cap="none" baseline="0">
                <a:solidFill>
                  <a:schemeClr val="tx2"/>
                </a:solidFill>
              </a:defRPr>
            </a:lvl1pPr>
          </a:lstStyle>
          <a:p>
            <a:pPr lvl="0"/>
            <a:r>
              <a:rPr lang="en-US" dirty="0"/>
              <a:t>Click to edit Master text styles</a:t>
            </a:r>
          </a:p>
        </p:txBody>
      </p:sp>
      <p:sp>
        <p:nvSpPr>
          <p:cNvPr id="3" name="Text Placeholder 2"/>
          <p:cNvSpPr>
            <a:spLocks noGrp="1"/>
          </p:cNvSpPr>
          <p:nvPr>
            <p:ph type="body" sz="quarter" idx="16"/>
          </p:nvPr>
        </p:nvSpPr>
        <p:spPr>
          <a:xfrm>
            <a:off x="1828800" y="1193800"/>
            <a:ext cx="8534400" cy="4876800"/>
          </a:xfrm>
          <a:prstGeom prst="rect">
            <a:avLst/>
          </a:prstGeo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5399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ext_2columns">
    <p:spTree>
      <p:nvGrpSpPr>
        <p:cNvPr id="1" name=""/>
        <p:cNvGrpSpPr/>
        <p:nvPr/>
      </p:nvGrpSpPr>
      <p:grpSpPr>
        <a:xfrm>
          <a:off x="0" y="0"/>
          <a:ext cx="0" cy="0"/>
          <a:chOff x="0" y="0"/>
          <a:chExt cx="0" cy="0"/>
        </a:xfrm>
      </p:grpSpPr>
      <p:sp>
        <p:nvSpPr>
          <p:cNvPr id="10" name="Text Placeholder 9"/>
          <p:cNvSpPr>
            <a:spLocks noGrp="1"/>
          </p:cNvSpPr>
          <p:nvPr>
            <p:ph type="body" sz="quarter" idx="13"/>
          </p:nvPr>
        </p:nvSpPr>
        <p:spPr>
          <a:xfrm>
            <a:off x="304800" y="1193800"/>
            <a:ext cx="5588000" cy="4978400"/>
          </a:xfrm>
          <a:prstGeom prst="rect">
            <a:avLst/>
          </a:prstGeo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9"/>
          <p:cNvSpPr>
            <a:spLocks noGrp="1"/>
          </p:cNvSpPr>
          <p:nvPr>
            <p:ph type="body" sz="quarter" idx="14"/>
          </p:nvPr>
        </p:nvSpPr>
        <p:spPr>
          <a:xfrm>
            <a:off x="6299200" y="1193800"/>
            <a:ext cx="5588000" cy="4978400"/>
          </a:xfrm>
          <a:prstGeom prst="rect">
            <a:avLst/>
          </a:prstGeo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2"/>
          <p:cNvSpPr>
            <a:spLocks noGrp="1"/>
          </p:cNvSpPr>
          <p:nvPr>
            <p:ph type="body" sz="quarter" idx="15"/>
          </p:nvPr>
        </p:nvSpPr>
        <p:spPr>
          <a:xfrm>
            <a:off x="304801" y="193005"/>
            <a:ext cx="11552767" cy="594395"/>
          </a:xfrm>
          <a:prstGeom prst="rect">
            <a:avLst/>
          </a:prstGeom>
        </p:spPr>
        <p:txBody>
          <a:bodyPr/>
          <a:lstStyle>
            <a:lvl1pPr>
              <a:defRPr cap="none" baseline="0">
                <a:solidFill>
                  <a:schemeClr val="tx2"/>
                </a:solidFill>
              </a:defRPr>
            </a:lvl1pPr>
          </a:lstStyle>
          <a:p>
            <a:pPr lvl="0"/>
            <a:r>
              <a:rPr lang="en-US" dirty="0"/>
              <a:t>Click to edit Master text styles</a:t>
            </a:r>
          </a:p>
        </p:txBody>
      </p:sp>
      <p:sp>
        <p:nvSpPr>
          <p:cNvPr id="7" name="Slide Number Placeholder 5">
            <a:extLst>
              <a:ext uri="{FF2B5EF4-FFF2-40B4-BE49-F238E27FC236}">
                <a16:creationId xmlns:a16="http://schemas.microsoft.com/office/drawing/2014/main" id="{FAA4A1CA-24D2-4EE5-930C-9CF967C20616}"/>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46735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 features">
    <p:spTree>
      <p:nvGrpSpPr>
        <p:cNvPr id="1" name=""/>
        <p:cNvGrpSpPr/>
        <p:nvPr/>
      </p:nvGrpSpPr>
      <p:grpSpPr>
        <a:xfrm>
          <a:off x="0" y="0"/>
          <a:ext cx="0" cy="0"/>
          <a:chOff x="0" y="0"/>
          <a:chExt cx="0" cy="0"/>
        </a:xfrm>
      </p:grpSpPr>
      <p:sp>
        <p:nvSpPr>
          <p:cNvPr id="8" name="Rectangle 51"/>
          <p:cNvSpPr>
            <a:spLocks noGrp="1" noChangeArrowheads="1"/>
          </p:cNvSpPr>
          <p:nvPr>
            <p:ph idx="1" hasCustomPrompt="1"/>
          </p:nvPr>
        </p:nvSpPr>
        <p:spPr bwMode="auto">
          <a:xfrm>
            <a:off x="5300134" y="1051099"/>
            <a:ext cx="6587065" cy="5121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a:buNone/>
              <a:defRPr sz="2400">
                <a:solidFill>
                  <a:schemeClr val="bg1">
                    <a:lumMod val="50000"/>
                  </a:schemeClr>
                </a:solidFill>
                <a:latin typeface="Myriad Pro"/>
                <a:cs typeface="Myriad Pro"/>
              </a:defRPr>
            </a:lvl1pPr>
            <a:lvl2pPr marL="335992" indent="-263993">
              <a:buFont typeface="Calibri" panose="020F0502020204030204" pitchFamily="34" charset="0"/>
              <a:buChar char="→"/>
              <a:defRPr sz="2133">
                <a:solidFill>
                  <a:schemeClr val="tx2"/>
                </a:solidFill>
                <a:latin typeface="+mn-lt"/>
                <a:cs typeface="Myriad Pro"/>
              </a:defRPr>
            </a:lvl2pPr>
            <a:lvl3pPr>
              <a:defRPr sz="2400">
                <a:solidFill>
                  <a:schemeClr val="bg1">
                    <a:lumMod val="50000"/>
                  </a:schemeClr>
                </a:solidFill>
                <a:latin typeface="Myriad Pro"/>
                <a:cs typeface="Myriad Pro"/>
              </a:defRPr>
            </a:lvl3pPr>
            <a:lvl4pPr>
              <a:defRPr sz="2400">
                <a:solidFill>
                  <a:schemeClr val="bg1">
                    <a:lumMod val="50000"/>
                  </a:schemeClr>
                </a:solidFill>
                <a:latin typeface="Myriad Pro"/>
                <a:cs typeface="Myriad Pro"/>
              </a:defRPr>
            </a:lvl4pPr>
            <a:lvl5pPr>
              <a:defRPr sz="2400">
                <a:solidFill>
                  <a:schemeClr val="bg1">
                    <a:lumMod val="50000"/>
                  </a:schemeClr>
                </a:solidFill>
                <a:latin typeface="Myriad Pro"/>
                <a:cs typeface="Myriad Pro"/>
              </a:defRPr>
            </a:lvl5pPr>
          </a:lstStyle>
          <a:p>
            <a:pPr lvl="1"/>
            <a:r>
              <a:rPr lang="en-GB" dirty="0"/>
              <a:t>Features</a:t>
            </a:r>
          </a:p>
        </p:txBody>
      </p:sp>
      <p:sp>
        <p:nvSpPr>
          <p:cNvPr id="9" name="Tijdelijke aanduiding voor afbeelding 10"/>
          <p:cNvSpPr>
            <a:spLocks noGrp="1"/>
          </p:cNvSpPr>
          <p:nvPr>
            <p:ph type="pic" sz="quarter" idx="13" hasCustomPrompt="1"/>
          </p:nvPr>
        </p:nvSpPr>
        <p:spPr>
          <a:xfrm>
            <a:off x="304800" y="1059163"/>
            <a:ext cx="4775200" cy="5113036"/>
          </a:xfrm>
          <a:prstGeom prst="rect">
            <a:avLst/>
          </a:prstGeom>
        </p:spPr>
        <p:txBody>
          <a:bodyPr vert="horz" anchor="t"/>
          <a:lstStyle>
            <a:lvl1pPr>
              <a:buNone/>
              <a:defRPr sz="2400">
                <a:solidFill>
                  <a:schemeClr val="tx2"/>
                </a:solidFill>
              </a:defRPr>
            </a:lvl1pPr>
          </a:lstStyle>
          <a:p>
            <a:r>
              <a:rPr lang="nl-NL" dirty="0"/>
              <a:t>Insert picture</a:t>
            </a:r>
          </a:p>
        </p:txBody>
      </p:sp>
      <p:sp>
        <p:nvSpPr>
          <p:cNvPr id="11" name="Text Placeholder 22"/>
          <p:cNvSpPr>
            <a:spLocks noGrp="1"/>
          </p:cNvSpPr>
          <p:nvPr>
            <p:ph type="body" sz="quarter" idx="15"/>
          </p:nvPr>
        </p:nvSpPr>
        <p:spPr>
          <a:xfrm>
            <a:off x="304801" y="193005"/>
            <a:ext cx="11552767" cy="594395"/>
          </a:xfrm>
          <a:prstGeom prst="rect">
            <a:avLst/>
          </a:prstGeom>
        </p:spPr>
        <p:txBody>
          <a:bodyPr/>
          <a:lstStyle>
            <a:lvl1pPr>
              <a:defRPr cap="none" baseline="0">
                <a:solidFill>
                  <a:schemeClr val="tx2"/>
                </a:solidFill>
              </a:defRPr>
            </a:lvl1pPr>
          </a:lstStyle>
          <a:p>
            <a:pPr lvl="0"/>
            <a:r>
              <a:rPr lang="en-US" dirty="0"/>
              <a:t>Click to edit Master text styles</a:t>
            </a:r>
          </a:p>
        </p:txBody>
      </p:sp>
      <p:sp>
        <p:nvSpPr>
          <p:cNvPr id="6" name="Slide Number Placeholder 5">
            <a:extLst>
              <a:ext uri="{FF2B5EF4-FFF2-40B4-BE49-F238E27FC236}">
                <a16:creationId xmlns:a16="http://schemas.microsoft.com/office/drawing/2014/main" id="{F818C936-B695-47D3-A1F2-E1BB6B42AD07}"/>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3290090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ext Placeholder 22"/>
          <p:cNvSpPr>
            <a:spLocks noGrp="1"/>
          </p:cNvSpPr>
          <p:nvPr>
            <p:ph type="body" sz="quarter" idx="15"/>
          </p:nvPr>
        </p:nvSpPr>
        <p:spPr>
          <a:xfrm>
            <a:off x="304801" y="193005"/>
            <a:ext cx="11552767" cy="594395"/>
          </a:xfrm>
          <a:prstGeom prst="rect">
            <a:avLst/>
          </a:prstGeom>
        </p:spPr>
        <p:txBody>
          <a:bodyPr>
            <a:normAutofit/>
          </a:bodyPr>
          <a:lstStyle>
            <a:lvl1pPr>
              <a:defRPr cap="none" baseline="0">
                <a:solidFill>
                  <a:schemeClr val="tx2"/>
                </a:solidFill>
              </a:defRPr>
            </a:lvl1pPr>
          </a:lstStyle>
          <a:p>
            <a:pPr lvl="0"/>
            <a:r>
              <a:rPr lang="en-US" dirty="0"/>
              <a:t>Click to edit Master text styles</a:t>
            </a:r>
          </a:p>
        </p:txBody>
      </p:sp>
      <p:sp>
        <p:nvSpPr>
          <p:cNvPr id="4" name="Slide Number Placeholder 5">
            <a:extLst>
              <a:ext uri="{FF2B5EF4-FFF2-40B4-BE49-F238E27FC236}">
                <a16:creationId xmlns:a16="http://schemas.microsoft.com/office/drawing/2014/main" id="{4D598FF2-48F9-4B9F-AB19-57CE6A514E29}"/>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1230137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re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1E69A092-BFF6-40B8-8023-88344C750962}"/>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2371582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clusion on picture background">
    <p:spTree>
      <p:nvGrpSpPr>
        <p:cNvPr id="1" name=""/>
        <p:cNvGrpSpPr/>
        <p:nvPr/>
      </p:nvGrpSpPr>
      <p:grpSpPr>
        <a:xfrm>
          <a:off x="0" y="0"/>
          <a:ext cx="0" cy="0"/>
          <a:chOff x="0" y="0"/>
          <a:chExt cx="0" cy="0"/>
        </a:xfrm>
      </p:grpSpPr>
      <p:sp>
        <p:nvSpPr>
          <p:cNvPr id="8" name="Tijdelijke aanduiding voor afbeelding 9"/>
          <p:cNvSpPr>
            <a:spLocks noGrp="1"/>
          </p:cNvSpPr>
          <p:nvPr>
            <p:ph type="pic" sz="quarter" idx="13" hasCustomPrompt="1"/>
          </p:nvPr>
        </p:nvSpPr>
        <p:spPr>
          <a:xfrm>
            <a:off x="0" y="-430"/>
            <a:ext cx="12192000" cy="6309751"/>
          </a:xfrm>
          <a:prstGeom prst="rect">
            <a:avLst/>
          </a:prstGeom>
        </p:spPr>
        <p:txBody>
          <a:bodyPr vert="horz"/>
          <a:lstStyle>
            <a:lvl1pPr>
              <a:buNone/>
              <a:defRPr sz="2133">
                <a:solidFill>
                  <a:schemeClr val="bg1">
                    <a:lumMod val="50000"/>
                  </a:schemeClr>
                </a:solidFill>
                <a:latin typeface="Myriad Pro"/>
                <a:cs typeface="Myriad Pro"/>
              </a:defRPr>
            </a:lvl1pPr>
          </a:lstStyle>
          <a:p>
            <a:r>
              <a:rPr lang="nl-NL" dirty="0" err="1"/>
              <a:t>Insert</a:t>
            </a:r>
            <a:r>
              <a:rPr lang="nl-NL" dirty="0"/>
              <a:t> </a:t>
            </a:r>
            <a:r>
              <a:rPr lang="nl-NL" dirty="0" err="1"/>
              <a:t>theme</a:t>
            </a:r>
            <a:r>
              <a:rPr lang="nl-NL" dirty="0"/>
              <a:t> picture</a:t>
            </a:r>
          </a:p>
        </p:txBody>
      </p:sp>
      <p:sp>
        <p:nvSpPr>
          <p:cNvPr id="7" name="Text Placeholder 6"/>
          <p:cNvSpPr>
            <a:spLocks noGrp="1"/>
          </p:cNvSpPr>
          <p:nvPr>
            <p:ph type="body" sz="quarter" idx="12"/>
          </p:nvPr>
        </p:nvSpPr>
        <p:spPr>
          <a:xfrm>
            <a:off x="468544" y="584201"/>
            <a:ext cx="5424256" cy="886396"/>
          </a:xfrm>
          <a:prstGeom prst="rect">
            <a:avLst/>
          </a:prstGeom>
          <a:solidFill>
            <a:schemeClr val="tx1">
              <a:alpha val="80000"/>
            </a:schemeClr>
          </a:solidFill>
        </p:spPr>
        <p:txBody>
          <a:bodyPr wrap="square">
            <a:spAutoFit/>
          </a:bodyPr>
          <a:lstStyle>
            <a:lvl1pPr>
              <a:defRPr cap="none" baseline="0">
                <a:solidFill>
                  <a:schemeClr val="bg1"/>
                </a:solidFill>
                <a:latin typeface="Calibri Light" panose="020F0302020204030204" pitchFamily="34" charset="0"/>
              </a:defRPr>
            </a:lvl1pPr>
            <a:lvl2pPr marL="990575" indent="-380990">
              <a:buFont typeface="Arial" panose="020B0604020202020204" pitchFamily="34" charset="0"/>
              <a:buChar char="•"/>
              <a:defRPr cap="none" baseline="0">
                <a:solidFill>
                  <a:schemeClr val="bg1"/>
                </a:solidFill>
                <a:latin typeface="Calibri Light" panose="020F0302020204030204" pitchFamily="34" charset="0"/>
              </a:defRPr>
            </a:lvl2pPr>
            <a:lvl3pPr>
              <a:defRPr cap="all" baseline="0">
                <a:solidFill>
                  <a:schemeClr val="bg1"/>
                </a:solidFill>
              </a:defRPr>
            </a:lvl3pPr>
            <a:lvl4pPr>
              <a:defRPr cap="all" baseline="0">
                <a:solidFill>
                  <a:schemeClr val="bg1"/>
                </a:solidFill>
              </a:defRPr>
            </a:lvl4pPr>
            <a:lvl5pPr>
              <a:defRPr cap="all" baseline="0">
                <a:solidFill>
                  <a:schemeClr val="bg1"/>
                </a:solidFill>
              </a:defRPr>
            </a:lvl5pPr>
          </a:lstStyle>
          <a:p>
            <a:pPr lvl="0"/>
            <a:r>
              <a:rPr lang="en-US" dirty="0"/>
              <a:t>Click to edit Master text styles</a:t>
            </a:r>
          </a:p>
          <a:p>
            <a:pPr lvl="1"/>
            <a:r>
              <a:rPr lang="en-US" dirty="0"/>
              <a:t>Second level</a:t>
            </a:r>
          </a:p>
        </p:txBody>
      </p:sp>
      <p:sp>
        <p:nvSpPr>
          <p:cNvPr id="5" name="Slide Number Placeholder 5">
            <a:extLst>
              <a:ext uri="{FF2B5EF4-FFF2-40B4-BE49-F238E27FC236}">
                <a16:creationId xmlns:a16="http://schemas.microsoft.com/office/drawing/2014/main" id="{9A00A5FF-3B83-4C88-A0F1-D9BBAA6238E0}"/>
              </a:ext>
            </a:extLst>
          </p:cNvPr>
          <p:cNvSpPr>
            <a:spLocks noGrp="1"/>
          </p:cNvSpPr>
          <p:nvPr>
            <p:ph type="sldNum" sz="quarter" idx="14"/>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1417702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249"/>
                                          </p:stCondLst>
                                        </p:cTn>
                                        <p:tgtEl>
                                          <p:spTgt spid="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249"/>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249"/>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tmplLst>
          <p:tmpl>
            <p:tnLst>
              <p:par>
                <p:cTn presetID="1" presetClass="entr" presetSubtype="0" fill="hold" nodeType="clickEffect">
                  <p:stCondLst>
                    <p:cond delay="0"/>
                  </p:stCondLst>
                  <p:childTnLst>
                    <p:set>
                      <p:cBhvr>
                        <p:cTn dur="1" fill="hold">
                          <p:stCondLst>
                            <p:cond delay="249"/>
                          </p:stCondLst>
                        </p:cTn>
                        <p:tgtEl>
                          <p:spTgt spid="7"/>
                        </p:tgtEl>
                        <p:attrNameLst>
                          <p:attrName>style.visibility</p:attrName>
                        </p:attrNameLst>
                      </p:cBhvr>
                      <p:to>
                        <p:strVal val="visible"/>
                      </p:to>
                    </p:set>
                  </p:childTnLst>
                </p:cTn>
              </p:par>
            </p:tnLst>
          </p:tmpl>
          <p:tmpl lvl="1">
            <p:tnLst>
              <p:par>
                <p:cTn presetID="1" presetClass="entr" presetSubtype="0" fill="hold" nodeType="clickEffect">
                  <p:stCondLst>
                    <p:cond delay="0"/>
                  </p:stCondLst>
                  <p:childTnLst>
                    <p:set>
                      <p:cBhvr>
                        <p:cTn dur="1" fill="hold">
                          <p:stCondLst>
                            <p:cond delay="249"/>
                          </p:stCondLst>
                        </p:cTn>
                        <p:tgtEl>
                          <p:spTgt spid="7"/>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249"/>
                          </p:stCondLst>
                        </p:cTn>
                        <p:tgtEl>
                          <p:spTgt spid="7"/>
                        </p:tgtEl>
                        <p:attrNameLst>
                          <p:attrName>style.visibility</p:attrName>
                        </p:attrNameLst>
                      </p:cBhvr>
                      <p:to>
                        <p:strVal val="visible"/>
                      </p:to>
                    </p:se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sp>
        <p:nvSpPr>
          <p:cNvPr id="5" name="Tijdelijke aanduiding voor afbeelding 9"/>
          <p:cNvSpPr>
            <a:spLocks noGrp="1"/>
          </p:cNvSpPr>
          <p:nvPr>
            <p:ph type="pic" sz="quarter" idx="10" hasCustomPrompt="1"/>
          </p:nvPr>
        </p:nvSpPr>
        <p:spPr>
          <a:xfrm>
            <a:off x="0" y="-430"/>
            <a:ext cx="12192000" cy="6309751"/>
          </a:xfrm>
          <a:prstGeom prst="rect">
            <a:avLst/>
          </a:prstGeom>
        </p:spPr>
        <p:txBody>
          <a:bodyPr vert="horz"/>
          <a:lstStyle>
            <a:lvl1pPr>
              <a:buNone/>
              <a:defRPr sz="2133">
                <a:solidFill>
                  <a:schemeClr val="bg1">
                    <a:lumMod val="50000"/>
                  </a:schemeClr>
                </a:solidFill>
                <a:latin typeface="Myriad Pro"/>
                <a:cs typeface="Myriad Pro"/>
              </a:defRPr>
            </a:lvl1pPr>
          </a:lstStyle>
          <a:p>
            <a:r>
              <a:rPr lang="nl-NL" dirty="0" err="1"/>
              <a:t>Insert</a:t>
            </a:r>
            <a:r>
              <a:rPr lang="nl-NL" dirty="0"/>
              <a:t> </a:t>
            </a:r>
            <a:r>
              <a:rPr lang="nl-NL" dirty="0" err="1"/>
              <a:t>theme</a:t>
            </a:r>
            <a:r>
              <a:rPr lang="nl-NL" dirty="0"/>
              <a:t> picture</a:t>
            </a:r>
          </a:p>
        </p:txBody>
      </p:sp>
      <p:sp>
        <p:nvSpPr>
          <p:cNvPr id="4" name="Slide Number Placeholder 5">
            <a:extLst>
              <a:ext uri="{FF2B5EF4-FFF2-40B4-BE49-F238E27FC236}">
                <a16:creationId xmlns:a16="http://schemas.microsoft.com/office/drawing/2014/main" id="{ACE3624A-62F6-4561-BB02-F708CC6E0338}"/>
              </a:ext>
            </a:extLst>
          </p:cNvPr>
          <p:cNvSpPr>
            <a:spLocks noGrp="1"/>
          </p:cNvSpPr>
          <p:nvPr>
            <p:ph type="sldNum" sz="quarter" idx="12"/>
          </p:nvPr>
        </p:nvSpPr>
        <p:spPr>
          <a:xfrm>
            <a:off x="304800" y="6375400"/>
            <a:ext cx="798645" cy="501648"/>
          </a:xfrm>
        </p:spPr>
        <p:txBody>
          <a:bodyPr/>
          <a:lstStyle/>
          <a:p>
            <a:fld id="{76563B4B-4410-459F-97AD-D0AEEE9266CA}" type="slidenum">
              <a:rPr lang="en-US" smtClean="0"/>
              <a:t>‹#›</a:t>
            </a:fld>
            <a:endParaRPr lang="en-US"/>
          </a:p>
        </p:txBody>
      </p:sp>
    </p:spTree>
    <p:extLst>
      <p:ext uri="{BB962C8B-B14F-4D97-AF65-F5344CB8AC3E}">
        <p14:creationId xmlns:p14="http://schemas.microsoft.com/office/powerpoint/2010/main" val="312923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04800" y="6375400"/>
            <a:ext cx="508000" cy="501648"/>
          </a:xfrm>
          <a:prstGeom prst="rect">
            <a:avLst/>
          </a:prstGeom>
        </p:spPr>
        <p:txBody>
          <a:bodyPr vert="horz" lIns="91440" tIns="45720" rIns="91440" bIns="45720" rtlCol="0" anchor="ctr"/>
          <a:lstStyle>
            <a:lvl1pPr algn="l">
              <a:defRPr sz="1600">
                <a:solidFill>
                  <a:schemeClr val="tx1"/>
                </a:solidFill>
              </a:defRPr>
            </a:lvl1pPr>
          </a:lstStyle>
          <a:p>
            <a:fld id="{76563B4B-4410-459F-97AD-D0AEEE9266CA}" type="slidenum">
              <a:rPr lang="en-US" smtClean="0"/>
              <a:pPr/>
              <a:t>‹#›</a:t>
            </a:fld>
            <a:endParaRPr lang="en-US" dirty="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566400" y="6477000"/>
            <a:ext cx="1320800" cy="275611"/>
          </a:xfrm>
          <a:prstGeom prst="rect">
            <a:avLst/>
          </a:prstGeom>
        </p:spPr>
      </p:pic>
    </p:spTree>
    <p:extLst>
      <p:ext uri="{BB962C8B-B14F-4D97-AF65-F5344CB8AC3E}">
        <p14:creationId xmlns:p14="http://schemas.microsoft.com/office/powerpoint/2010/main" val="410976508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1219170" rtl="0" eaLnBrk="1" latinLnBrk="0" hangingPunct="1">
        <a:spcBef>
          <a:spcPct val="0"/>
        </a:spcBef>
        <a:buNone/>
        <a:defRPr sz="2400" kern="1200">
          <a:solidFill>
            <a:schemeClr val="tx2"/>
          </a:solidFill>
          <a:latin typeface="+mj-lt"/>
          <a:ea typeface="+mj-ea"/>
          <a:cs typeface="+mj-cs"/>
        </a:defRPr>
      </a:lvl1pPr>
    </p:titleStyle>
    <p:bodyStyle>
      <a:lvl1pPr marL="0" indent="0" algn="l" defTabSz="1219170" rtl="0" eaLnBrk="1" latinLnBrk="0" hangingPunct="1">
        <a:spcBef>
          <a:spcPct val="20000"/>
        </a:spcBef>
        <a:buFont typeface="Arial" panose="020B0604020202020204" pitchFamily="34" charset="0"/>
        <a:buNone/>
        <a:defRPr sz="2400" kern="1200">
          <a:solidFill>
            <a:schemeClr val="tx1"/>
          </a:solidFill>
          <a:latin typeface="+mj-lt"/>
          <a:ea typeface="+mn-ea"/>
          <a:cs typeface="+mn-cs"/>
        </a:defRPr>
      </a:lvl1pPr>
      <a:lvl2pPr marL="609585" indent="0" algn="l" defTabSz="1219170" rtl="0" eaLnBrk="1" latinLnBrk="0" hangingPunct="1">
        <a:spcBef>
          <a:spcPct val="20000"/>
        </a:spcBef>
        <a:buFont typeface="Arial" panose="020B0604020202020204" pitchFamily="34" charset="0"/>
        <a:buNone/>
        <a:defRPr sz="2133" kern="1200">
          <a:solidFill>
            <a:schemeClr val="tx2"/>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2133" kern="1200">
          <a:solidFill>
            <a:schemeClr val="tx2"/>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2"/>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133" kern="1200">
          <a:solidFill>
            <a:schemeClr val="tx2"/>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hyperlink" Target="mailto:parts@daikinmea.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daikin.formstack.com/forms/service_warranty_llc" TargetMode="External"/><Relationship Id="rId2" Type="http://schemas.openxmlformats.org/officeDocument/2006/relationships/hyperlink" Target="https://daikin.formstack.com/forms/service_warranty_fze"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 Instructions for use</a:t>
            </a:r>
          </a:p>
          <a:p>
            <a:r>
              <a:rPr lang="en-US" dirty="0"/>
              <a:t>(Formstack WCF)</a:t>
            </a:r>
            <a:endParaRPr lang="sl-SI" dirty="0"/>
          </a:p>
        </p:txBody>
      </p:sp>
    </p:spTree>
    <p:extLst>
      <p:ext uri="{BB962C8B-B14F-4D97-AF65-F5344CB8AC3E}">
        <p14:creationId xmlns:p14="http://schemas.microsoft.com/office/powerpoint/2010/main" val="2253064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10</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592182" y="3175296"/>
            <a:ext cx="11128623" cy="2181485"/>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Your customer number is a six-digit number our SAP system assigned to you when your account was created. Each of our customers has a unique customer number. This field is </a:t>
            </a:r>
            <a:r>
              <a:rPr lang="en-GB" b="1" dirty="0">
                <a:solidFill>
                  <a:schemeClr val="bg2"/>
                </a:solidFill>
                <a:latin typeface="Times New Roman" panose="02020603050405020304" pitchFamily="18" charset="0"/>
                <a:cs typeface="Times New Roman" panose="02020603050405020304" pitchFamily="18" charset="0"/>
              </a:rPr>
              <a:t>extremely important </a:t>
            </a:r>
            <a:r>
              <a:rPr lang="en-GB" dirty="0">
                <a:solidFill>
                  <a:schemeClr val="bg2"/>
                </a:solidFill>
                <a:latin typeface="Times New Roman" panose="02020603050405020304" pitchFamily="18" charset="0"/>
                <a:cs typeface="Times New Roman" panose="02020603050405020304" pitchFamily="18" charset="0"/>
              </a:rPr>
              <a:t>as this is the company/account the warranty claim will be tied to in our system.</a:t>
            </a:r>
            <a:endParaRPr lang="en-GB" i="1" dirty="0">
              <a:solidFill>
                <a:schemeClr val="bg2"/>
              </a:solidFill>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6FBD3E9C-71C4-4068-B387-1EF137939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006" y="786115"/>
            <a:ext cx="11020383" cy="1050780"/>
          </a:xfrm>
          <a:prstGeom prst="rect">
            <a:avLst/>
          </a:prstGeom>
        </p:spPr>
      </p:pic>
      <p:pic>
        <p:nvPicPr>
          <p:cNvPr id="8" name="Picture 7">
            <a:extLst>
              <a:ext uri="{FF2B5EF4-FFF2-40B4-BE49-F238E27FC236}">
                <a16:creationId xmlns:a16="http://schemas.microsoft.com/office/drawing/2014/main" id="{A09EA6D5-3F09-40D6-99AC-DCC9CFA032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4239" y="2004495"/>
            <a:ext cx="10923523" cy="851019"/>
          </a:xfrm>
          <a:prstGeom prst="rect">
            <a:avLst/>
          </a:prstGeom>
        </p:spPr>
      </p:pic>
    </p:spTree>
    <p:extLst>
      <p:ext uri="{BB962C8B-B14F-4D97-AF65-F5344CB8AC3E}">
        <p14:creationId xmlns:p14="http://schemas.microsoft.com/office/powerpoint/2010/main" val="2648488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11</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592182" y="3373243"/>
            <a:ext cx="11128623" cy="2181485"/>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We also ask that you list the responsible person handling warranty claims within your company.</a:t>
            </a:r>
            <a:endParaRPr lang="en-GB" i="1" dirty="0">
              <a:solidFill>
                <a:schemeClr val="bg2"/>
              </a:solidFill>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6FBD3E9C-71C4-4068-B387-1EF137939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006" y="786115"/>
            <a:ext cx="11020383" cy="1050780"/>
          </a:xfrm>
          <a:prstGeom prst="rect">
            <a:avLst/>
          </a:prstGeom>
        </p:spPr>
      </p:pic>
      <p:pic>
        <p:nvPicPr>
          <p:cNvPr id="4" name="Picture 3">
            <a:extLst>
              <a:ext uri="{FF2B5EF4-FFF2-40B4-BE49-F238E27FC236}">
                <a16:creationId xmlns:a16="http://schemas.microsoft.com/office/drawing/2014/main" id="{C079F391-6C35-4306-BDA3-79B934B89D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887" y="2098689"/>
            <a:ext cx="10936227" cy="1117756"/>
          </a:xfrm>
          <a:prstGeom prst="rect">
            <a:avLst/>
          </a:prstGeom>
        </p:spPr>
      </p:pic>
    </p:spTree>
    <p:extLst>
      <p:ext uri="{BB962C8B-B14F-4D97-AF65-F5344CB8AC3E}">
        <p14:creationId xmlns:p14="http://schemas.microsoft.com/office/powerpoint/2010/main" val="348708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37A2CA-620E-458A-B3E5-1E84C15BA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186" y="932723"/>
            <a:ext cx="10961629" cy="3251653"/>
          </a:xfrm>
          <a:prstGeom prst="rect">
            <a:avLst/>
          </a:prstGeom>
        </p:spPr>
      </p:pic>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12</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592182" y="4286742"/>
            <a:ext cx="11128623" cy="2181485"/>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Additionally, we ask for some information regarding the installation company. While these fields are not mandatory it's useful information.</a:t>
            </a:r>
          </a:p>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We also ask for a phone number so we know who to contact in case of further questions.</a:t>
            </a:r>
          </a:p>
        </p:txBody>
      </p:sp>
    </p:spTree>
    <p:extLst>
      <p:ext uri="{BB962C8B-B14F-4D97-AF65-F5344CB8AC3E}">
        <p14:creationId xmlns:p14="http://schemas.microsoft.com/office/powerpoint/2010/main" val="2492266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13</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Delivery address</a:t>
            </a:r>
            <a:endParaRPr lang="sl-SI" dirty="0"/>
          </a:p>
        </p:txBody>
      </p:sp>
    </p:spTree>
    <p:extLst>
      <p:ext uri="{BB962C8B-B14F-4D97-AF65-F5344CB8AC3E}">
        <p14:creationId xmlns:p14="http://schemas.microsoft.com/office/powerpoint/2010/main" val="621732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14</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pic>
        <p:nvPicPr>
          <p:cNvPr id="4" name="Picture 3">
            <a:extLst>
              <a:ext uri="{FF2B5EF4-FFF2-40B4-BE49-F238E27FC236}">
                <a16:creationId xmlns:a16="http://schemas.microsoft.com/office/drawing/2014/main" id="{00D3A4FA-C426-465E-AF26-CFC46F6DBF28}"/>
              </a:ext>
            </a:extLst>
          </p:cNvPr>
          <p:cNvPicPr>
            <a:picLocks noChangeAspect="1"/>
          </p:cNvPicPr>
          <p:nvPr/>
        </p:nvPicPr>
        <p:blipFill>
          <a:blip r:embed="rId3"/>
          <a:stretch>
            <a:fillRect/>
          </a:stretch>
        </p:blipFill>
        <p:spPr>
          <a:xfrm>
            <a:off x="1487489" y="816420"/>
            <a:ext cx="8280103" cy="5554355"/>
          </a:xfrm>
          <a:prstGeom prst="rect">
            <a:avLst/>
          </a:prstGeom>
        </p:spPr>
      </p:pic>
    </p:spTree>
    <p:extLst>
      <p:ext uri="{BB962C8B-B14F-4D97-AF65-F5344CB8AC3E}">
        <p14:creationId xmlns:p14="http://schemas.microsoft.com/office/powerpoint/2010/main" val="2240782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15</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Product information</a:t>
            </a:r>
            <a:endParaRPr lang="sl-SI" dirty="0"/>
          </a:p>
        </p:txBody>
      </p:sp>
    </p:spTree>
    <p:extLst>
      <p:ext uri="{BB962C8B-B14F-4D97-AF65-F5344CB8AC3E}">
        <p14:creationId xmlns:p14="http://schemas.microsoft.com/office/powerpoint/2010/main" val="4024839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16</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pic>
        <p:nvPicPr>
          <p:cNvPr id="4" name="Picture 3">
            <a:extLst>
              <a:ext uri="{FF2B5EF4-FFF2-40B4-BE49-F238E27FC236}">
                <a16:creationId xmlns:a16="http://schemas.microsoft.com/office/drawing/2014/main" id="{DA35AB1B-03FC-4DD0-8A9D-357066DDF0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38" y="822693"/>
            <a:ext cx="10923524" cy="3556496"/>
          </a:xfrm>
          <a:prstGeom prst="rect">
            <a:avLst/>
          </a:prstGeom>
        </p:spPr>
      </p:pic>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4379190"/>
            <a:ext cx="11128623" cy="1738109"/>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Obviously the most important fields on the claim: The model name and serial number. These must match the unit's name plate </a:t>
            </a:r>
            <a:r>
              <a:rPr lang="en-US" i="1" dirty="0">
                <a:solidFill>
                  <a:schemeClr val="bg2"/>
                </a:solidFill>
                <a:latin typeface="Times New Roman" panose="02020603050405020304" pitchFamily="18" charset="0"/>
                <a:cs typeface="Times New Roman" panose="02020603050405020304" pitchFamily="18" charset="0"/>
              </a:rPr>
              <a:t>to the letter</a:t>
            </a:r>
            <a:r>
              <a:rPr lang="en-US" dirty="0">
                <a:solidFill>
                  <a:schemeClr val="bg2"/>
                </a:solidFill>
                <a:latin typeface="Times New Roman" panose="02020603050405020304" pitchFamily="18" charset="0"/>
                <a:cs typeface="Times New Roman" panose="02020603050405020304" pitchFamily="18" charset="0"/>
              </a:rPr>
              <a:t> – all letters and numbers must be included. This is crucial</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For example if your model is FDMRN20AV1K and you only type e.g. FDMRN20 it will be rejected by the system, which means your claim will be automatically rejected as well. </a:t>
            </a:r>
          </a:p>
          <a:p>
            <a:pPr algn="just" defTabSz="1219170">
              <a:spcBef>
                <a:spcPts val="0"/>
              </a:spcBef>
              <a:defRPr/>
            </a:pPr>
            <a:endParaRPr lang="en-GB"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0739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17</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Installation / Trouble details</a:t>
            </a:r>
            <a:endParaRPr lang="sl-SI" dirty="0"/>
          </a:p>
        </p:txBody>
      </p:sp>
    </p:spTree>
    <p:extLst>
      <p:ext uri="{BB962C8B-B14F-4D97-AF65-F5344CB8AC3E}">
        <p14:creationId xmlns:p14="http://schemas.microsoft.com/office/powerpoint/2010/main" val="305714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18</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27888" y="5253202"/>
            <a:ext cx="11134974" cy="1508841"/>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Here, follow the below rules (which is the logic in system) </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Installation date – Date at which the Equipment got installed – it should be technically after the delivery date in our system. </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Date of issue occurrence also “Trouble date”  must not be more than 30 days before the current date. Which means you should lodge your claims preferably within 30 days </a:t>
            </a:r>
            <a:endParaRPr lang="en-GB" dirty="0">
              <a:solidFill>
                <a:schemeClr val="bg2"/>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65CCDF5-1440-4FF3-8EB7-6925175472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887" y="787400"/>
            <a:ext cx="10936227" cy="4242392"/>
          </a:xfrm>
          <a:prstGeom prst="rect">
            <a:avLst/>
          </a:prstGeom>
        </p:spPr>
      </p:pic>
    </p:spTree>
    <p:extLst>
      <p:ext uri="{BB962C8B-B14F-4D97-AF65-F5344CB8AC3E}">
        <p14:creationId xmlns:p14="http://schemas.microsoft.com/office/powerpoint/2010/main" val="3909932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19</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4389107"/>
            <a:ext cx="11128623" cy="1728192"/>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You must select the options from the dropdown lists which suit your claim as closely as possible. </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When you are applying claim for Compressor these information 6.2 to 6.6 will be mandatory </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If, for example, the fan motor broke in the outdoor unit, it doesn't really matter at what level difference the indoor and outdoor units are installed at, so you may leave that on "not applicable/other".</a:t>
            </a:r>
            <a:endParaRPr lang="en-GB" dirty="0">
              <a:solidFill>
                <a:schemeClr val="bg2"/>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515E5B04-F965-4FAC-BE64-06460C156D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38" y="1988848"/>
            <a:ext cx="10923524" cy="2273617"/>
          </a:xfrm>
          <a:prstGeom prst="rect">
            <a:avLst/>
          </a:prstGeom>
        </p:spPr>
      </p:pic>
      <p:pic>
        <p:nvPicPr>
          <p:cNvPr id="9" name="Picture 8">
            <a:extLst>
              <a:ext uri="{FF2B5EF4-FFF2-40B4-BE49-F238E27FC236}">
                <a16:creationId xmlns:a16="http://schemas.microsoft.com/office/drawing/2014/main" id="{8CB1879B-1355-488E-97C9-8411A440E8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4238" y="787400"/>
            <a:ext cx="10923524" cy="990739"/>
          </a:xfrm>
          <a:prstGeom prst="rect">
            <a:avLst/>
          </a:prstGeom>
        </p:spPr>
      </p:pic>
    </p:spTree>
    <p:extLst>
      <p:ext uri="{BB962C8B-B14F-4D97-AF65-F5344CB8AC3E}">
        <p14:creationId xmlns:p14="http://schemas.microsoft.com/office/powerpoint/2010/main" val="2637670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E02F39-2E27-428B-8F62-209761C4F136}"/>
              </a:ext>
            </a:extLst>
          </p:cNvPr>
          <p:cNvSpPr>
            <a:spLocks noGrp="1"/>
          </p:cNvSpPr>
          <p:nvPr>
            <p:ph type="sldNum" sz="quarter" idx="12"/>
          </p:nvPr>
        </p:nvSpPr>
        <p:spPr/>
        <p:txBody>
          <a:bodyPr/>
          <a:lstStyle/>
          <a:p>
            <a:fld id="{76563B4B-4410-459F-97AD-D0AEEE9266CA}" type="slidenum">
              <a:rPr lang="en-US" smtClean="0"/>
              <a:t>2</a:t>
            </a:fld>
            <a:endParaRPr lang="en-US"/>
          </a:p>
        </p:txBody>
      </p:sp>
      <p:sp>
        <p:nvSpPr>
          <p:cNvPr id="3" name="Text Placeholder 2">
            <a:extLst>
              <a:ext uri="{FF2B5EF4-FFF2-40B4-BE49-F238E27FC236}">
                <a16:creationId xmlns:a16="http://schemas.microsoft.com/office/drawing/2014/main" id="{88F9DC95-8D0A-41E3-8456-827C40DB715E}"/>
              </a:ext>
            </a:extLst>
          </p:cNvPr>
          <p:cNvSpPr>
            <a:spLocks noGrp="1"/>
          </p:cNvSpPr>
          <p:nvPr>
            <p:ph type="body" sz="quarter" idx="15"/>
          </p:nvPr>
        </p:nvSpPr>
        <p:spPr/>
        <p:txBody>
          <a:bodyPr/>
          <a:lstStyle/>
          <a:p>
            <a:r>
              <a:rPr lang="en-US" dirty="0"/>
              <a:t>Introduction to Online Warranty Claim form </a:t>
            </a:r>
          </a:p>
        </p:txBody>
      </p:sp>
      <p:sp>
        <p:nvSpPr>
          <p:cNvPr id="4" name="Text Placeholder 3">
            <a:extLst>
              <a:ext uri="{FF2B5EF4-FFF2-40B4-BE49-F238E27FC236}">
                <a16:creationId xmlns:a16="http://schemas.microsoft.com/office/drawing/2014/main" id="{6DAAA763-7704-4393-944E-15D292422260}"/>
              </a:ext>
            </a:extLst>
          </p:cNvPr>
          <p:cNvSpPr>
            <a:spLocks noGrp="1"/>
          </p:cNvSpPr>
          <p:nvPr>
            <p:ph type="body" sz="quarter" idx="16"/>
          </p:nvPr>
        </p:nvSpPr>
        <p:spPr>
          <a:xfrm>
            <a:off x="417689" y="787400"/>
            <a:ext cx="9945511" cy="5283200"/>
          </a:xfrm>
        </p:spPr>
        <p:txBody>
          <a:bodyPr>
            <a:normAutofit fontScale="92500" lnSpcReduction="10000"/>
          </a:bodyPr>
          <a:lstStyle/>
          <a:p>
            <a:r>
              <a:rPr lang="en-US" sz="1800" dirty="0">
                <a:solidFill>
                  <a:schemeClr val="bg2"/>
                </a:solidFill>
                <a:latin typeface="Times New Roman" panose="02020603050405020304" pitchFamily="18" charset="0"/>
                <a:cs typeface="Times New Roman" panose="02020603050405020304" pitchFamily="18" charset="0"/>
              </a:rPr>
              <a:t>Dear Customer</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In order to facilitate easy submission of Warranty Claims we have introduced online form</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We request you to keep information about your DAIKIN SAP account number (in case you don’t know pls seek information from our office),Model number, Serial number of the equipment, Part numbers, installation and trouble dates, site related or affected component picture, error codes (preferably) to apply request online, </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Your request </a:t>
            </a:r>
            <a:r>
              <a:rPr lang="en-US" sz="1800" dirty="0" err="1">
                <a:solidFill>
                  <a:schemeClr val="bg2"/>
                </a:solidFill>
                <a:latin typeface="Times New Roman" panose="02020603050405020304" pitchFamily="18" charset="0"/>
                <a:cs typeface="Times New Roman" panose="02020603050405020304" pitchFamily="18" charset="0"/>
              </a:rPr>
              <a:t>wl</a:t>
            </a:r>
            <a:r>
              <a:rPr lang="en-US" sz="1800" dirty="0">
                <a:solidFill>
                  <a:schemeClr val="bg2"/>
                </a:solidFill>
                <a:latin typeface="Times New Roman" panose="02020603050405020304" pitchFamily="18" charset="0"/>
                <a:cs typeface="Times New Roman" panose="02020603050405020304" pitchFamily="18" charset="0"/>
              </a:rPr>
              <a:t> be processed by our RPA tool called as “Max” which will make it faster for processing to happen in our system</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You will be receiving also information – acknowledgment as well as status of claim once you apply claim online</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Thank you for using online Warranty claims. Any concerns pls write to us</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Regards</a:t>
            </a:r>
          </a:p>
          <a:p>
            <a:r>
              <a:rPr lang="en-US" sz="1800" dirty="0">
                <a:solidFill>
                  <a:schemeClr val="bg2"/>
                </a:solidFill>
                <a:latin typeface="Times New Roman" panose="02020603050405020304" pitchFamily="18" charset="0"/>
                <a:cs typeface="Times New Roman" panose="02020603050405020304" pitchFamily="18" charset="0"/>
              </a:rPr>
              <a:t>Warranty Dept (DAME)</a:t>
            </a:r>
          </a:p>
          <a:p>
            <a:r>
              <a:rPr lang="en-US" sz="1800" dirty="0">
                <a:solidFill>
                  <a:schemeClr val="bg2"/>
                </a:solidFill>
                <a:latin typeface="Times New Roman" panose="02020603050405020304" pitchFamily="18" charset="0"/>
                <a:cs typeface="Times New Roman" panose="02020603050405020304" pitchFamily="18" charset="0"/>
              </a:rPr>
              <a:t>warranty@daikinmea.com </a:t>
            </a:r>
          </a:p>
        </p:txBody>
      </p:sp>
    </p:spTree>
    <p:extLst>
      <p:ext uri="{BB962C8B-B14F-4D97-AF65-F5344CB8AC3E}">
        <p14:creationId xmlns:p14="http://schemas.microsoft.com/office/powerpoint/2010/main" val="3909245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20</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1988840"/>
            <a:ext cx="11128623" cy="1728192"/>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This field is also crucial to the validity of the claim – you must describe what is wrong with the unit and how you (or the service technician) came to this conclusion.</a:t>
            </a: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Pls try to provide this information as much as possible</a:t>
            </a:r>
          </a:p>
        </p:txBody>
      </p:sp>
      <p:pic>
        <p:nvPicPr>
          <p:cNvPr id="5" name="Picture 4">
            <a:extLst>
              <a:ext uri="{FF2B5EF4-FFF2-40B4-BE49-F238E27FC236}">
                <a16:creationId xmlns:a16="http://schemas.microsoft.com/office/drawing/2014/main" id="{F555B13B-038B-4CFE-AEFC-E12A3EE360A2}"/>
              </a:ext>
            </a:extLst>
          </p:cNvPr>
          <p:cNvPicPr>
            <a:picLocks noChangeAspect="1"/>
          </p:cNvPicPr>
          <p:nvPr/>
        </p:nvPicPr>
        <p:blipFill rotWithShape="1">
          <a:blip r:embed="rId3">
            <a:extLst>
              <a:ext uri="{28A0092B-C50C-407E-A947-70E740481C1C}">
                <a14:useLocalDpi xmlns:a14="http://schemas.microsoft.com/office/drawing/2010/main" val="0"/>
              </a:ext>
            </a:extLst>
          </a:blip>
          <a:srcRect b="75551"/>
          <a:stretch/>
        </p:blipFill>
        <p:spPr>
          <a:xfrm>
            <a:off x="634237" y="644691"/>
            <a:ext cx="10936227" cy="1152128"/>
          </a:xfrm>
          <a:prstGeom prst="rect">
            <a:avLst/>
          </a:prstGeom>
        </p:spPr>
      </p:pic>
    </p:spTree>
    <p:extLst>
      <p:ext uri="{BB962C8B-B14F-4D97-AF65-F5344CB8AC3E}">
        <p14:creationId xmlns:p14="http://schemas.microsoft.com/office/powerpoint/2010/main" val="2432112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21</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4389107"/>
            <a:ext cx="11128623" cy="1728192"/>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ea typeface="Tahoma" panose="020B0604030504040204" pitchFamily="34" charset="0"/>
                <a:cs typeface="Times New Roman" panose="02020603050405020304" pitchFamily="18" charset="0"/>
              </a:rPr>
              <a:t>If relevant, you may upload additional photos from the site or unit.</a:t>
            </a:r>
          </a:p>
          <a:p>
            <a:pPr algn="just" defTabSz="1219170">
              <a:spcBef>
                <a:spcPts val="0"/>
              </a:spcBef>
              <a:defRPr/>
            </a:pPr>
            <a:r>
              <a:rPr lang="en-US" dirty="0">
                <a:solidFill>
                  <a:schemeClr val="bg2"/>
                </a:solidFill>
                <a:latin typeface="Times New Roman" panose="02020603050405020304" pitchFamily="18" charset="0"/>
                <a:ea typeface="Tahoma" panose="020B0604030504040204" pitchFamily="34" charset="0"/>
                <a:cs typeface="Times New Roman" panose="02020603050405020304" pitchFamily="18" charset="0"/>
              </a:rPr>
              <a:t>When claiming a compressor, we ask that you list the indoor unit type as well.</a:t>
            </a:r>
            <a:endParaRPr lang="en-GB" dirty="0">
              <a:solidFill>
                <a:schemeClr val="bg2"/>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F555B13B-038B-4CFE-AEFC-E12A3EE360A2}"/>
              </a:ext>
            </a:extLst>
          </p:cNvPr>
          <p:cNvPicPr>
            <a:picLocks noChangeAspect="1"/>
          </p:cNvPicPr>
          <p:nvPr/>
        </p:nvPicPr>
        <p:blipFill rotWithShape="1">
          <a:blip r:embed="rId3">
            <a:extLst>
              <a:ext uri="{28A0092B-C50C-407E-A947-70E740481C1C}">
                <a14:useLocalDpi xmlns:a14="http://schemas.microsoft.com/office/drawing/2010/main" val="0"/>
              </a:ext>
            </a:extLst>
          </a:blip>
          <a:srcRect t="28524"/>
          <a:stretch/>
        </p:blipFill>
        <p:spPr>
          <a:xfrm>
            <a:off x="634237" y="644691"/>
            <a:ext cx="10936227" cy="3368208"/>
          </a:xfrm>
          <a:prstGeom prst="rect">
            <a:avLst/>
          </a:prstGeom>
        </p:spPr>
      </p:pic>
    </p:spTree>
    <p:extLst>
      <p:ext uri="{BB962C8B-B14F-4D97-AF65-F5344CB8AC3E}">
        <p14:creationId xmlns:p14="http://schemas.microsoft.com/office/powerpoint/2010/main" val="1102669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22</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Required parts</a:t>
            </a:r>
            <a:endParaRPr lang="sl-SI" dirty="0"/>
          </a:p>
        </p:txBody>
      </p:sp>
    </p:spTree>
    <p:extLst>
      <p:ext uri="{BB962C8B-B14F-4D97-AF65-F5344CB8AC3E}">
        <p14:creationId xmlns:p14="http://schemas.microsoft.com/office/powerpoint/2010/main" val="121066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3B36109-2EE7-400A-930E-0AE0395F0D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887" y="782172"/>
            <a:ext cx="10936227" cy="2413337"/>
          </a:xfrm>
          <a:prstGeom prst="rect">
            <a:avLst/>
          </a:prstGeom>
        </p:spPr>
      </p:pic>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23</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3429000"/>
            <a:ext cx="11128623" cy="2688299"/>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Last but not least, you are to use the Spare Parts Bank (SPB) to find the correct replacement part for your unit and list the parts here. Be sure to select all the parts you need – there are several lines, not only one, as shown here.</a:t>
            </a:r>
          </a:p>
          <a:p>
            <a:pPr algn="just" defTabSz="1219170">
              <a:spcBef>
                <a:spcPts val="0"/>
              </a:spcBef>
              <a:defRPr/>
            </a:pPr>
            <a:endParaRPr lang="en-US" dirty="0">
              <a:solidFill>
                <a:schemeClr val="bg2"/>
              </a:solidFill>
              <a:latin typeface="Times New Roman" panose="02020603050405020304" pitchFamily="18" charset="0"/>
              <a:cs typeface="Times New Roman" panose="02020603050405020304" pitchFamily="18" charset="0"/>
            </a:endParaRP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If you don’t know or have access to Daikin Spare Parts Bank pls write to </a:t>
            </a:r>
            <a:r>
              <a:rPr lang="en-US" dirty="0">
                <a:solidFill>
                  <a:schemeClr val="bg2"/>
                </a:solidFill>
                <a:latin typeface="Times New Roman" panose="02020603050405020304" pitchFamily="18" charset="0"/>
                <a:cs typeface="Times New Roman" panose="02020603050405020304" pitchFamily="18" charset="0"/>
                <a:hlinkClick r:id="rId4"/>
              </a:rPr>
              <a:t>parts@daikinmea.com</a:t>
            </a:r>
            <a:r>
              <a:rPr lang="en-US" dirty="0">
                <a:solidFill>
                  <a:schemeClr val="bg2"/>
                </a:solidFill>
                <a:latin typeface="Times New Roman" panose="02020603050405020304" pitchFamily="18" charset="0"/>
                <a:cs typeface="Times New Roman" panose="02020603050405020304" pitchFamily="18" charset="0"/>
              </a:rPr>
              <a:t> to get access with your Address and contact details.</a:t>
            </a:r>
          </a:p>
          <a:p>
            <a:pPr algn="just" defTabSz="1219170">
              <a:spcBef>
                <a:spcPts val="0"/>
              </a:spcBef>
              <a:defRPr/>
            </a:pPr>
            <a:endParaRPr lang="en-US" dirty="0">
              <a:solidFill>
                <a:schemeClr val="bg2"/>
              </a:solidFill>
              <a:latin typeface="Times New Roman" panose="02020603050405020304" pitchFamily="18" charset="0"/>
              <a:cs typeface="Times New Roman" panose="02020603050405020304" pitchFamily="18" charset="0"/>
            </a:endParaRPr>
          </a:p>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Quick tip: Don't forget about the capacity adapter!</a:t>
            </a:r>
            <a:endParaRPr lang="en-GB"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5388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24</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Submit</a:t>
            </a:r>
            <a:endParaRPr lang="sl-SI" dirty="0"/>
          </a:p>
        </p:txBody>
      </p:sp>
    </p:spTree>
    <p:extLst>
      <p:ext uri="{BB962C8B-B14F-4D97-AF65-F5344CB8AC3E}">
        <p14:creationId xmlns:p14="http://schemas.microsoft.com/office/powerpoint/2010/main" val="2080137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25</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8" name="Text Placeholder 7">
            <a:extLst>
              <a:ext uri="{FF2B5EF4-FFF2-40B4-BE49-F238E27FC236}">
                <a16:creationId xmlns:a16="http://schemas.microsoft.com/office/drawing/2014/main" id="{A30C9D31-E20C-4536-851F-AA3DD77677B6}"/>
              </a:ext>
            </a:extLst>
          </p:cNvPr>
          <p:cNvSpPr txBox="1">
            <a:spLocks/>
          </p:cNvSpPr>
          <p:nvPr/>
        </p:nvSpPr>
        <p:spPr>
          <a:xfrm>
            <a:off x="634238" y="1501216"/>
            <a:ext cx="11128623" cy="2688299"/>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We continually strive to improve our products and sometimes, the best sources of information are the parts that have broken down. For this reason, we ask that the original parts are kept on stock, should we request their return.</a:t>
            </a:r>
          </a:p>
        </p:txBody>
      </p:sp>
      <p:pic>
        <p:nvPicPr>
          <p:cNvPr id="5" name="Picture 4">
            <a:extLst>
              <a:ext uri="{FF2B5EF4-FFF2-40B4-BE49-F238E27FC236}">
                <a16:creationId xmlns:a16="http://schemas.microsoft.com/office/drawing/2014/main" id="{0F2737E4-7A9A-4027-B472-0FDF329EEB4C}"/>
              </a:ext>
            </a:extLst>
          </p:cNvPr>
          <p:cNvPicPr>
            <a:picLocks noChangeAspect="1"/>
          </p:cNvPicPr>
          <p:nvPr/>
        </p:nvPicPr>
        <p:blipFill rotWithShape="1">
          <a:blip r:embed="rId3">
            <a:extLst>
              <a:ext uri="{28A0092B-C50C-407E-A947-70E740481C1C}">
                <a14:useLocalDpi xmlns:a14="http://schemas.microsoft.com/office/drawing/2010/main" val="0"/>
              </a:ext>
            </a:extLst>
          </a:blip>
          <a:srcRect t="73004"/>
          <a:stretch/>
        </p:blipFill>
        <p:spPr>
          <a:xfrm>
            <a:off x="596133" y="2845365"/>
            <a:ext cx="10999735" cy="576064"/>
          </a:xfrm>
          <a:prstGeom prst="rect">
            <a:avLst/>
          </a:prstGeom>
        </p:spPr>
      </p:pic>
      <p:pic>
        <p:nvPicPr>
          <p:cNvPr id="9" name="Picture 8">
            <a:extLst>
              <a:ext uri="{FF2B5EF4-FFF2-40B4-BE49-F238E27FC236}">
                <a16:creationId xmlns:a16="http://schemas.microsoft.com/office/drawing/2014/main" id="{F2810BFB-329B-47B8-8516-6B54C26F8656}"/>
              </a:ext>
            </a:extLst>
          </p:cNvPr>
          <p:cNvPicPr>
            <a:picLocks noChangeAspect="1"/>
          </p:cNvPicPr>
          <p:nvPr/>
        </p:nvPicPr>
        <p:blipFill rotWithShape="1">
          <a:blip r:embed="rId3">
            <a:extLst>
              <a:ext uri="{28A0092B-C50C-407E-A947-70E740481C1C}">
                <a14:useLocalDpi xmlns:a14="http://schemas.microsoft.com/office/drawing/2010/main" val="0"/>
              </a:ext>
            </a:extLst>
          </a:blip>
          <a:srcRect b="77503"/>
          <a:stretch/>
        </p:blipFill>
        <p:spPr>
          <a:xfrm>
            <a:off x="596133" y="901742"/>
            <a:ext cx="10999735" cy="480053"/>
          </a:xfrm>
          <a:prstGeom prst="rect">
            <a:avLst/>
          </a:prstGeom>
        </p:spPr>
      </p:pic>
      <p:sp>
        <p:nvSpPr>
          <p:cNvPr id="10" name="Text Placeholder 7">
            <a:extLst>
              <a:ext uri="{FF2B5EF4-FFF2-40B4-BE49-F238E27FC236}">
                <a16:creationId xmlns:a16="http://schemas.microsoft.com/office/drawing/2014/main" id="{C5437E42-4ABC-4D62-8A05-3D98CCD7970F}"/>
              </a:ext>
            </a:extLst>
          </p:cNvPr>
          <p:cNvSpPr txBox="1">
            <a:spLocks/>
          </p:cNvSpPr>
          <p:nvPr/>
        </p:nvSpPr>
        <p:spPr>
          <a:xfrm>
            <a:off x="596133" y="3540851"/>
            <a:ext cx="11128623" cy="2688299"/>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US" dirty="0">
                <a:solidFill>
                  <a:schemeClr val="bg2"/>
                </a:solidFill>
                <a:latin typeface="Times New Roman" panose="02020603050405020304" pitchFamily="18" charset="0"/>
                <a:cs typeface="Times New Roman" panose="02020603050405020304" pitchFamily="18" charset="0"/>
              </a:rPr>
              <a:t>After all of the information has been filled in, please press the submit button so that the claim is transferred to us.</a:t>
            </a:r>
          </a:p>
        </p:txBody>
      </p:sp>
    </p:spTree>
    <p:extLst>
      <p:ext uri="{BB962C8B-B14F-4D97-AF65-F5344CB8AC3E}">
        <p14:creationId xmlns:p14="http://schemas.microsoft.com/office/powerpoint/2010/main" val="2729267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CEB97E-4C1B-411C-8C73-5AC23DA5E54F}"/>
              </a:ext>
            </a:extLst>
          </p:cNvPr>
          <p:cNvSpPr>
            <a:spLocks noGrp="1"/>
          </p:cNvSpPr>
          <p:nvPr>
            <p:ph type="sldNum" sz="quarter" idx="12"/>
          </p:nvPr>
        </p:nvSpPr>
        <p:spPr/>
        <p:txBody>
          <a:bodyPr/>
          <a:lstStyle/>
          <a:p>
            <a:fld id="{76563B4B-4410-459F-97AD-D0AEEE9266CA}" type="slidenum">
              <a:rPr lang="en-US" smtClean="0"/>
              <a:t>3</a:t>
            </a:fld>
            <a:endParaRPr lang="en-US"/>
          </a:p>
        </p:txBody>
      </p:sp>
      <p:sp>
        <p:nvSpPr>
          <p:cNvPr id="3" name="Text Placeholder 2">
            <a:extLst>
              <a:ext uri="{FF2B5EF4-FFF2-40B4-BE49-F238E27FC236}">
                <a16:creationId xmlns:a16="http://schemas.microsoft.com/office/drawing/2014/main" id="{BE41A5E3-6465-4CDD-BC72-8602A3E7B679}"/>
              </a:ext>
            </a:extLst>
          </p:cNvPr>
          <p:cNvSpPr>
            <a:spLocks noGrp="1"/>
          </p:cNvSpPr>
          <p:nvPr>
            <p:ph type="body" sz="quarter" idx="15"/>
          </p:nvPr>
        </p:nvSpPr>
        <p:spPr/>
        <p:txBody>
          <a:bodyPr/>
          <a:lstStyle/>
          <a:p>
            <a:r>
              <a:rPr lang="en-US" dirty="0"/>
              <a:t>Web Access</a:t>
            </a:r>
          </a:p>
        </p:txBody>
      </p:sp>
      <p:sp>
        <p:nvSpPr>
          <p:cNvPr id="4" name="Text Placeholder 3">
            <a:extLst>
              <a:ext uri="{FF2B5EF4-FFF2-40B4-BE49-F238E27FC236}">
                <a16:creationId xmlns:a16="http://schemas.microsoft.com/office/drawing/2014/main" id="{AA727309-B564-4D6E-B44A-6BB5D3B82491}"/>
              </a:ext>
            </a:extLst>
          </p:cNvPr>
          <p:cNvSpPr>
            <a:spLocks noGrp="1"/>
          </p:cNvSpPr>
          <p:nvPr>
            <p:ph type="body" sz="quarter" idx="16"/>
          </p:nvPr>
        </p:nvSpPr>
        <p:spPr/>
        <p:txBody>
          <a:bodyPr>
            <a:normAutofit/>
          </a:bodyPr>
          <a:lstStyle/>
          <a:p>
            <a:r>
              <a:rPr lang="en-US" sz="1800" dirty="0">
                <a:solidFill>
                  <a:schemeClr val="bg2"/>
                </a:solidFill>
                <a:latin typeface="Times New Roman" panose="02020603050405020304" pitchFamily="18" charset="0"/>
                <a:cs typeface="Times New Roman" panose="02020603050405020304" pitchFamily="18" charset="0"/>
              </a:rPr>
              <a:t>Access Formstack link – pls use below links</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1.Customers in GCC (Oman Bahrain Kuwait and African countries linked to DAME) pls use the below link</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FZE </a:t>
            </a:r>
            <a:r>
              <a:rPr lang="en-US" sz="1800" dirty="0">
                <a:solidFill>
                  <a:schemeClr val="bg2"/>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Daikin Middle East - Warranty Claim Form - FZE - Formstack</a:t>
            </a:r>
            <a:endParaRPr lang="en-US" sz="1800" dirty="0">
              <a:solidFill>
                <a:schemeClr val="bg2"/>
              </a:solidFill>
              <a:latin typeface="Times New Roman" panose="02020603050405020304" pitchFamily="18" charset="0"/>
              <a:cs typeface="Times New Roman" panose="02020603050405020304" pitchFamily="18" charset="0"/>
            </a:endParaRP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accent1"/>
                </a:solidFill>
                <a:latin typeface="Times New Roman" panose="02020603050405020304" pitchFamily="18" charset="0"/>
                <a:cs typeface="Times New Roman" panose="02020603050405020304" pitchFamily="18" charset="0"/>
              </a:rPr>
              <a:t>“https://daikin.formstack.com/forms/</a:t>
            </a:r>
            <a:r>
              <a:rPr lang="en-US" sz="1800" dirty="0" err="1">
                <a:solidFill>
                  <a:schemeClr val="accent1"/>
                </a:solidFill>
                <a:latin typeface="Times New Roman" panose="02020603050405020304" pitchFamily="18" charset="0"/>
                <a:cs typeface="Times New Roman" panose="02020603050405020304" pitchFamily="18" charset="0"/>
              </a:rPr>
              <a:t>service_warranty_fze</a:t>
            </a:r>
            <a:r>
              <a:rPr lang="en-US" sz="1800" dirty="0">
                <a:solidFill>
                  <a:schemeClr val="accent1"/>
                </a:solidFill>
                <a:latin typeface="Times New Roman" panose="02020603050405020304" pitchFamily="18" charset="0"/>
                <a:cs typeface="Times New Roman" panose="02020603050405020304" pitchFamily="18" charset="0"/>
              </a:rPr>
              <a:t>”</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2.Customers in UAE pls use the below link</a:t>
            </a: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bg2"/>
                </a:solidFill>
                <a:latin typeface="Times New Roman" panose="02020603050405020304" pitchFamily="18" charset="0"/>
                <a:cs typeface="Times New Roman" panose="02020603050405020304" pitchFamily="18" charset="0"/>
              </a:rPr>
              <a:t>LLC </a:t>
            </a:r>
            <a:r>
              <a:rPr lang="en-US" sz="1800" dirty="0">
                <a:solidFill>
                  <a:schemeClr val="bg2"/>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Daikin Middle East - Warranty Claim Form - LLC – Formstack</a:t>
            </a:r>
            <a:endParaRPr lang="en-US" sz="1800" dirty="0">
              <a:solidFill>
                <a:schemeClr val="bg2"/>
              </a:solidFill>
              <a:latin typeface="Times New Roman" panose="02020603050405020304" pitchFamily="18" charset="0"/>
              <a:cs typeface="Times New Roman" panose="02020603050405020304" pitchFamily="18" charset="0"/>
            </a:endParaRPr>
          </a:p>
          <a:p>
            <a:endParaRPr lang="en-US" sz="1800" dirty="0">
              <a:solidFill>
                <a:schemeClr val="bg2"/>
              </a:solidFill>
              <a:latin typeface="Times New Roman" panose="02020603050405020304" pitchFamily="18" charset="0"/>
              <a:cs typeface="Times New Roman" panose="02020603050405020304" pitchFamily="18" charset="0"/>
            </a:endParaRPr>
          </a:p>
          <a:p>
            <a:r>
              <a:rPr lang="en-US" sz="1800" dirty="0">
                <a:solidFill>
                  <a:schemeClr val="accent1"/>
                </a:solidFill>
                <a:latin typeface="Times New Roman" panose="02020603050405020304" pitchFamily="18" charset="0"/>
                <a:cs typeface="Times New Roman" panose="02020603050405020304" pitchFamily="18" charset="0"/>
              </a:rPr>
              <a:t>“https://daikin.formstack.com/forms/</a:t>
            </a:r>
            <a:r>
              <a:rPr lang="en-US" sz="1800" dirty="0" err="1">
                <a:solidFill>
                  <a:schemeClr val="accent1"/>
                </a:solidFill>
                <a:latin typeface="Times New Roman" panose="02020603050405020304" pitchFamily="18" charset="0"/>
                <a:cs typeface="Times New Roman" panose="02020603050405020304" pitchFamily="18" charset="0"/>
              </a:rPr>
              <a:t>service_warranty_llc</a:t>
            </a:r>
            <a:r>
              <a:rPr lang="en-US" sz="1800" dirty="0">
                <a:solidFill>
                  <a:schemeClr val="accent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3993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4</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632006" y="4581128"/>
            <a:ext cx="11128623" cy="1536171"/>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Please </a:t>
            </a:r>
            <a:r>
              <a:rPr lang="en-GB" dirty="0" err="1">
                <a:solidFill>
                  <a:schemeClr val="bg2"/>
                </a:solidFill>
                <a:latin typeface="Times New Roman" panose="02020603050405020304" pitchFamily="18" charset="0"/>
                <a:cs typeface="Times New Roman" panose="02020603050405020304" pitchFamily="18" charset="0"/>
              </a:rPr>
              <a:t>ener</a:t>
            </a:r>
            <a:r>
              <a:rPr lang="en-GB" dirty="0">
                <a:solidFill>
                  <a:schemeClr val="bg2"/>
                </a:solidFill>
                <a:latin typeface="Times New Roman" panose="02020603050405020304" pitchFamily="18" charset="0"/>
                <a:cs typeface="Times New Roman" panose="02020603050405020304" pitchFamily="18" charset="0"/>
              </a:rPr>
              <a:t> your email to receive a confirmation from Formstack about the form you're about to submit. Please note the asterisk (*), which denotes required fields</a:t>
            </a:r>
            <a:r>
              <a:rPr lang="en-GB" sz="2400" dirty="0">
                <a:solidFill>
                  <a:schemeClr val="bg2"/>
                </a:solidFill>
                <a:latin typeface="Calibri"/>
              </a:rPr>
              <a:t>.</a:t>
            </a:r>
          </a:p>
        </p:txBody>
      </p:sp>
      <p:pic>
        <p:nvPicPr>
          <p:cNvPr id="5" name="Picture 4">
            <a:extLst>
              <a:ext uri="{FF2B5EF4-FFF2-40B4-BE49-F238E27FC236}">
                <a16:creationId xmlns:a16="http://schemas.microsoft.com/office/drawing/2014/main" id="{AA5AD0FB-A540-493E-9E56-69A00A858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38" y="836713"/>
            <a:ext cx="10923524" cy="3416777"/>
          </a:xfrm>
          <a:prstGeom prst="rect">
            <a:avLst/>
          </a:prstGeom>
        </p:spPr>
      </p:pic>
    </p:spTree>
    <p:extLst>
      <p:ext uri="{BB962C8B-B14F-4D97-AF65-F5344CB8AC3E}">
        <p14:creationId xmlns:p14="http://schemas.microsoft.com/office/powerpoint/2010/main" val="2917936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5</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632006" y="2228773"/>
            <a:ext cx="11128623" cy="3120440"/>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This field is reserved for </a:t>
            </a:r>
            <a:r>
              <a:rPr lang="en-GB" b="1" dirty="0">
                <a:solidFill>
                  <a:schemeClr val="bg2"/>
                </a:solidFill>
                <a:latin typeface="Times New Roman" panose="02020603050405020304" pitchFamily="18" charset="0"/>
                <a:cs typeface="Times New Roman" panose="02020603050405020304" pitchFamily="18" charset="0"/>
              </a:rPr>
              <a:t>your</a:t>
            </a:r>
            <a:r>
              <a:rPr lang="en-GB" dirty="0">
                <a:solidFill>
                  <a:schemeClr val="bg2"/>
                </a:solidFill>
                <a:latin typeface="Times New Roman" panose="02020603050405020304" pitchFamily="18" charset="0"/>
                <a:cs typeface="Times New Roman" panose="02020603050405020304" pitchFamily="18" charset="0"/>
              </a:rPr>
              <a:t> warranty claim number. </a:t>
            </a:r>
          </a:p>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This helps you trace the claim back to your customer/end-user. </a:t>
            </a:r>
          </a:p>
          <a:p>
            <a:pPr algn="just" defTabSz="1219170">
              <a:spcBef>
                <a:spcPts val="0"/>
              </a:spcBef>
              <a:defRPr/>
            </a:pPr>
            <a:r>
              <a:rPr lang="en-GB" u="sng" dirty="0">
                <a:solidFill>
                  <a:schemeClr val="bg2"/>
                </a:solidFill>
                <a:latin typeface="Times New Roman" panose="02020603050405020304" pitchFamily="18" charset="0"/>
                <a:cs typeface="Times New Roman" panose="02020603050405020304" pitchFamily="18" charset="0"/>
              </a:rPr>
              <a:t>Pls keep it concise and short.</a:t>
            </a:r>
            <a:r>
              <a:rPr lang="en-GB" dirty="0">
                <a:solidFill>
                  <a:schemeClr val="bg2"/>
                </a:solidFill>
                <a:latin typeface="Times New Roman" panose="02020603050405020304" pitchFamily="18" charset="0"/>
                <a:cs typeface="Times New Roman" panose="02020603050405020304" pitchFamily="18" charset="0"/>
              </a:rPr>
              <a:t> </a:t>
            </a:r>
            <a:r>
              <a:rPr lang="en-GB" u="sng" dirty="0">
                <a:solidFill>
                  <a:schemeClr val="bg2"/>
                </a:solidFill>
                <a:latin typeface="Times New Roman" panose="02020603050405020304" pitchFamily="18" charset="0"/>
                <a:cs typeface="Times New Roman" panose="02020603050405020304" pitchFamily="18" charset="0"/>
              </a:rPr>
              <a:t>This is the text that will also be referenced on the Order Confirmation and Delivery Note documents</a:t>
            </a:r>
            <a:r>
              <a:rPr lang="en-GB" dirty="0">
                <a:solidFill>
                  <a:schemeClr val="bg2"/>
                </a:solidFill>
                <a:latin typeface="Times New Roman" panose="02020603050405020304" pitchFamily="18" charset="0"/>
                <a:cs typeface="Times New Roman" panose="02020603050405020304" pitchFamily="18" charset="0"/>
              </a:rPr>
              <a:t>, where text space is severely limited for this field.</a:t>
            </a:r>
          </a:p>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We ask you follow the example in the field as close as possible. Please avoid long descriptions or part names.</a:t>
            </a:r>
          </a:p>
        </p:txBody>
      </p:sp>
      <p:pic>
        <p:nvPicPr>
          <p:cNvPr id="5" name="Picture 4">
            <a:extLst>
              <a:ext uri="{FF2B5EF4-FFF2-40B4-BE49-F238E27FC236}">
                <a16:creationId xmlns:a16="http://schemas.microsoft.com/office/drawing/2014/main" id="{AA5AD0FB-A540-493E-9E56-69A00A858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38" y="1092763"/>
            <a:ext cx="10923524" cy="863720"/>
          </a:xfrm>
          <a:prstGeom prst="rect">
            <a:avLst/>
          </a:prstGeom>
        </p:spPr>
      </p:pic>
    </p:spTree>
    <p:extLst>
      <p:ext uri="{BB962C8B-B14F-4D97-AF65-F5344CB8AC3E}">
        <p14:creationId xmlns:p14="http://schemas.microsoft.com/office/powerpoint/2010/main" val="194077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6</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632006" y="2180025"/>
            <a:ext cx="11128623" cy="1536171"/>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Pls choose the claim type - "WTY". </a:t>
            </a:r>
          </a:p>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Only select "ESV" if you are instructed to do so by your local Daikin office.</a:t>
            </a:r>
          </a:p>
        </p:txBody>
      </p:sp>
      <p:pic>
        <p:nvPicPr>
          <p:cNvPr id="5" name="Picture 4">
            <a:extLst>
              <a:ext uri="{FF2B5EF4-FFF2-40B4-BE49-F238E27FC236}">
                <a16:creationId xmlns:a16="http://schemas.microsoft.com/office/drawing/2014/main" id="{AA5AD0FB-A540-493E-9E56-69A00A858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238" y="1045502"/>
            <a:ext cx="10923524" cy="876423"/>
          </a:xfrm>
          <a:prstGeom prst="rect">
            <a:avLst/>
          </a:prstGeom>
        </p:spPr>
      </p:pic>
    </p:spTree>
    <p:extLst>
      <p:ext uri="{BB962C8B-B14F-4D97-AF65-F5344CB8AC3E}">
        <p14:creationId xmlns:p14="http://schemas.microsoft.com/office/powerpoint/2010/main" val="1013745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7</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632006" y="4213416"/>
            <a:ext cx="11128623" cy="1903883"/>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If the claim you are filing is for a unit that was found damaged while unloading from the delivery truck, please select 1:4 and enter the additional details, the form asks for.</a:t>
            </a:r>
          </a:p>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The delivery note number is required as are photos of the damaged unit from all sides, also clearly showing the unit's name plate.</a:t>
            </a:r>
          </a:p>
        </p:txBody>
      </p:sp>
      <p:pic>
        <p:nvPicPr>
          <p:cNvPr id="9" name="Picture 8">
            <a:extLst>
              <a:ext uri="{FF2B5EF4-FFF2-40B4-BE49-F238E27FC236}">
                <a16:creationId xmlns:a16="http://schemas.microsoft.com/office/drawing/2014/main" id="{6FBD3E9C-71C4-4068-B387-1EF137939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006" y="787400"/>
            <a:ext cx="11020383" cy="3264363"/>
          </a:xfrm>
          <a:prstGeom prst="rect">
            <a:avLst/>
          </a:prstGeom>
        </p:spPr>
      </p:pic>
    </p:spTree>
    <p:extLst>
      <p:ext uri="{BB962C8B-B14F-4D97-AF65-F5344CB8AC3E}">
        <p14:creationId xmlns:p14="http://schemas.microsoft.com/office/powerpoint/2010/main" val="91351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2BE1B85-589D-4934-8424-560C951DFDC2}"/>
              </a:ext>
            </a:extLst>
          </p:cNvPr>
          <p:cNvSpPr>
            <a:spLocks noGrp="1"/>
          </p:cNvSpPr>
          <p:nvPr>
            <p:ph type="sldNum" sz="quarter" idx="12"/>
          </p:nvPr>
        </p:nvSpPr>
        <p:spPr>
          <a:xfrm>
            <a:off x="304800" y="6375400"/>
            <a:ext cx="508000" cy="501648"/>
          </a:xfrm>
        </p:spPr>
        <p:txBody>
          <a:bodyPr/>
          <a:lstStyle/>
          <a:p>
            <a:pPr defTabSz="1219170"/>
            <a:fld id="{76563B4B-4410-459F-97AD-D0AEEE9266CA}" type="slidenum">
              <a:rPr lang="en-US">
                <a:solidFill>
                  <a:srgbClr val="0083C1"/>
                </a:solidFill>
                <a:latin typeface="Calibri"/>
              </a:rPr>
              <a:pPr defTabSz="1219170"/>
              <a:t>8</a:t>
            </a:fld>
            <a:endParaRPr lang="en-US">
              <a:solidFill>
                <a:srgbClr val="0083C1"/>
              </a:solidFill>
              <a:latin typeface="Calibri"/>
            </a:endParaRPr>
          </a:p>
        </p:txBody>
      </p:sp>
      <p:sp>
        <p:nvSpPr>
          <p:cNvPr id="4" name="Text Placeholder 3">
            <a:extLst>
              <a:ext uri="{FF2B5EF4-FFF2-40B4-BE49-F238E27FC236}">
                <a16:creationId xmlns:a16="http://schemas.microsoft.com/office/drawing/2014/main" id="{1DE3ABD1-C377-4213-B653-3725C2F1043A}"/>
              </a:ext>
            </a:extLst>
          </p:cNvPr>
          <p:cNvSpPr>
            <a:spLocks noGrp="1"/>
          </p:cNvSpPr>
          <p:nvPr>
            <p:ph type="body" sz="quarter" idx="13"/>
          </p:nvPr>
        </p:nvSpPr>
        <p:spPr/>
        <p:txBody>
          <a:bodyPr/>
          <a:lstStyle/>
          <a:p>
            <a:r>
              <a:rPr lang="en-US" dirty="0"/>
              <a:t>Contact information</a:t>
            </a:r>
            <a:endParaRPr lang="sl-SI" dirty="0"/>
          </a:p>
        </p:txBody>
      </p:sp>
    </p:spTree>
    <p:extLst>
      <p:ext uri="{BB962C8B-B14F-4D97-AF65-F5344CB8AC3E}">
        <p14:creationId xmlns:p14="http://schemas.microsoft.com/office/powerpoint/2010/main" val="22053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16="http://schemas.microsoft.com/office/drawing/2014/main"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defTabSz="1219170"/>
            <a:fld id="{76563B4B-4410-459F-97AD-D0AEEE9266CA}" type="slidenum">
              <a:rPr lang="en-US">
                <a:solidFill>
                  <a:srgbClr val="0083C1"/>
                </a:solidFill>
                <a:latin typeface="Calibri"/>
              </a:rPr>
              <a:pPr defTabSz="1219170"/>
              <a:t>9</a:t>
            </a:fld>
            <a:endParaRPr lang="en-US">
              <a:solidFill>
                <a:srgbClr val="0083C1"/>
              </a:solidFill>
              <a:latin typeface="Calibri"/>
            </a:endParaRPr>
          </a:p>
        </p:txBody>
      </p:sp>
      <p:sp>
        <p:nvSpPr>
          <p:cNvPr id="7" name="Text Placeholder 6"/>
          <p:cNvSpPr>
            <a:spLocks noGrp="1"/>
          </p:cNvSpPr>
          <p:nvPr>
            <p:ph type="body" sz="quarter" idx="15"/>
          </p:nvPr>
        </p:nvSpPr>
        <p:spPr/>
        <p:txBody>
          <a:bodyPr/>
          <a:lstStyle/>
          <a:p>
            <a:r>
              <a:rPr lang="en-US" b="1" dirty="0"/>
              <a:t>Daikin Warranty Claim Form </a:t>
            </a:r>
            <a:endParaRPr lang="sl-SI" b="1" dirty="0"/>
          </a:p>
        </p:txBody>
      </p:sp>
      <p:sp>
        <p:nvSpPr>
          <p:cNvPr id="11" name="Text Placeholder 7">
            <a:extLst>
              <a:ext uri="{FF2B5EF4-FFF2-40B4-BE49-F238E27FC236}">
                <a16:creationId xmlns:a16="http://schemas.microsoft.com/office/drawing/2014/main" id="{AD0C12F0-733F-46F5-8073-DC68F2A1863E}"/>
              </a:ext>
            </a:extLst>
          </p:cNvPr>
          <p:cNvSpPr txBox="1">
            <a:spLocks/>
          </p:cNvSpPr>
          <p:nvPr/>
        </p:nvSpPr>
        <p:spPr>
          <a:xfrm>
            <a:off x="592182" y="3175296"/>
            <a:ext cx="11128623" cy="2181485"/>
          </a:xfrm>
          <a:prstGeom prst="rect">
            <a:avLst/>
          </a:prstGeom>
        </p:spPr>
        <p:txBody>
          <a:bodyPr>
            <a:normAutofit/>
          </a:bodyPr>
          <a:lstStyle>
            <a:lvl1pPr marL="0" indent="0" algn="l" defTabSz="914400" rtl="0" eaLnBrk="1" latinLnBrk="0" hangingPunct="1">
              <a:spcBef>
                <a:spcPct val="20000"/>
              </a:spcBef>
              <a:buFont typeface="Arial" panose="020B0604020202020204" pitchFamily="34" charset="0"/>
              <a:buNone/>
              <a:defRPr sz="1800" kern="1200">
                <a:solidFill>
                  <a:schemeClr val="tx1"/>
                </a:solidFill>
                <a:latin typeface="+mj-lt"/>
                <a:ea typeface="+mn-ea"/>
                <a:cs typeface="+mn-cs"/>
              </a:defRPr>
            </a:lvl1pPr>
            <a:lvl2pPr marL="457200" indent="0" algn="l" defTabSz="914400" rtl="0" eaLnBrk="1" latinLnBrk="0" hangingPunct="1">
              <a:spcBef>
                <a:spcPct val="20000"/>
              </a:spcBef>
              <a:buFont typeface="Arial" panose="020B0604020202020204" pitchFamily="34" charset="0"/>
              <a:buNone/>
              <a:defRPr sz="16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1219170">
              <a:spcBef>
                <a:spcPts val="0"/>
              </a:spcBef>
              <a:defRPr/>
            </a:pPr>
            <a:r>
              <a:rPr lang="en-GB" dirty="0">
                <a:solidFill>
                  <a:schemeClr val="bg2"/>
                </a:solidFill>
                <a:latin typeface="Times New Roman" panose="02020603050405020304" pitchFamily="18" charset="0"/>
                <a:cs typeface="Times New Roman" panose="02020603050405020304" pitchFamily="18" charset="0"/>
              </a:rPr>
              <a:t>Keep the name of your company short e.g.: </a:t>
            </a:r>
            <a:r>
              <a:rPr lang="en-GB" i="1" dirty="0">
                <a:solidFill>
                  <a:schemeClr val="bg2"/>
                </a:solidFill>
                <a:latin typeface="Times New Roman" panose="02020603050405020304" pitchFamily="18" charset="0"/>
                <a:cs typeface="Times New Roman" panose="02020603050405020304" pitchFamily="18" charset="0"/>
              </a:rPr>
              <a:t>COMPANY</a:t>
            </a:r>
            <a:r>
              <a:rPr lang="en-GB" dirty="0">
                <a:solidFill>
                  <a:schemeClr val="bg2"/>
                </a:solidFill>
                <a:latin typeface="Times New Roman" panose="02020603050405020304" pitchFamily="18" charset="0"/>
                <a:cs typeface="Times New Roman" panose="02020603050405020304" pitchFamily="18" charset="0"/>
              </a:rPr>
              <a:t>, instead of </a:t>
            </a:r>
            <a:r>
              <a:rPr lang="en-GB" i="1" dirty="0">
                <a:solidFill>
                  <a:schemeClr val="bg2"/>
                </a:solidFill>
                <a:latin typeface="Times New Roman" panose="02020603050405020304" pitchFamily="18" charset="0"/>
                <a:cs typeface="Times New Roman" panose="02020603050405020304" pitchFamily="18" charset="0"/>
              </a:rPr>
              <a:t>COMPANY dealing with air conditioning and heating equipment </a:t>
            </a:r>
            <a:r>
              <a:rPr lang="en-GB" i="1" dirty="0" err="1">
                <a:solidFill>
                  <a:schemeClr val="bg2"/>
                </a:solidFill>
                <a:latin typeface="Times New Roman" panose="02020603050405020304" pitchFamily="18" charset="0"/>
                <a:cs typeface="Times New Roman" panose="02020603050405020304" pitchFamily="18" charset="0"/>
              </a:rPr>
              <a:t>inc.</a:t>
            </a:r>
            <a:r>
              <a:rPr lang="en-GB" dirty="0">
                <a:solidFill>
                  <a:schemeClr val="bg2"/>
                </a:solidFill>
                <a:latin typeface="Times New Roman" panose="02020603050405020304" pitchFamily="18" charset="0"/>
                <a:cs typeface="Times New Roman" panose="02020603050405020304" pitchFamily="18" charset="0"/>
              </a:rPr>
              <a:t> The case is anyway tied to your company in our CRM system so this field only makes it easier to trace and store claim when dealing with them manually.</a:t>
            </a:r>
            <a:endParaRPr lang="en-GB" i="1" dirty="0">
              <a:solidFill>
                <a:schemeClr val="bg2"/>
              </a:solidFill>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6FBD3E9C-71C4-4068-B387-1EF1379390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006" y="786115"/>
            <a:ext cx="11020383" cy="1050780"/>
          </a:xfrm>
          <a:prstGeom prst="rect">
            <a:avLst/>
          </a:prstGeom>
        </p:spPr>
      </p:pic>
      <p:pic>
        <p:nvPicPr>
          <p:cNvPr id="4" name="Picture 3">
            <a:extLst>
              <a:ext uri="{FF2B5EF4-FFF2-40B4-BE49-F238E27FC236}">
                <a16:creationId xmlns:a16="http://schemas.microsoft.com/office/drawing/2014/main" id="{CE8FF957-3137-494F-8BDD-308EB6970FC3}"/>
              </a:ext>
            </a:extLst>
          </p:cNvPr>
          <p:cNvPicPr>
            <a:picLocks noChangeAspect="1"/>
          </p:cNvPicPr>
          <p:nvPr/>
        </p:nvPicPr>
        <p:blipFill>
          <a:blip r:embed="rId4"/>
          <a:stretch>
            <a:fillRect/>
          </a:stretch>
        </p:blipFill>
        <p:spPr>
          <a:xfrm>
            <a:off x="835907" y="2050929"/>
            <a:ext cx="8940271" cy="950766"/>
          </a:xfrm>
          <a:prstGeom prst="rect">
            <a:avLst/>
          </a:prstGeom>
        </p:spPr>
      </p:pic>
    </p:spTree>
    <p:extLst>
      <p:ext uri="{BB962C8B-B14F-4D97-AF65-F5344CB8AC3E}">
        <p14:creationId xmlns:p14="http://schemas.microsoft.com/office/powerpoint/2010/main" val="2121173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svg="http://schemas.microsoft.com/office/drawing/2016/SVG/main" xmlns:a14="http://schemas.microsoft.com/office/drawing/2010/main" xmlns:a16="http://schemas.microsoft.com/office/drawing/2014/main" xmlns="">
      <p:transition spd="med">
        <p:fade/>
      </p:transition>
    </mc:Fallback>
  </mc:AlternateContent>
</p:sld>
</file>

<file path=ppt/theme/theme1.xml><?xml version="1.0" encoding="utf-8"?>
<a:theme xmlns:a="http://schemas.openxmlformats.org/drawingml/2006/main" name="Lay-out">
  <a:themeElements>
    <a:clrScheme name="Daikin final version">
      <a:dk1>
        <a:srgbClr val="FFFFFF"/>
      </a:dk1>
      <a:lt1>
        <a:srgbClr val="0083C1"/>
      </a:lt1>
      <a:dk2>
        <a:srgbClr val="353535"/>
      </a:dk2>
      <a:lt2>
        <a:srgbClr val="353535"/>
      </a:lt2>
      <a:accent1>
        <a:srgbClr val="0083C1"/>
      </a:accent1>
      <a:accent2>
        <a:srgbClr val="FFC000"/>
      </a:accent2>
      <a:accent3>
        <a:srgbClr val="E96E1F"/>
      </a:accent3>
      <a:accent4>
        <a:srgbClr val="C00000"/>
      </a:accent4>
      <a:accent5>
        <a:srgbClr val="7030A0"/>
      </a:accent5>
      <a:accent6>
        <a:srgbClr val="00B050"/>
      </a:accent6>
      <a:hlink>
        <a:srgbClr val="00CCFF"/>
      </a:hlink>
      <a:folHlink>
        <a:srgbClr val="40C1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1174</Words>
  <Application>Microsoft Office PowerPoint</Application>
  <PresentationFormat>Widescreen</PresentationFormat>
  <Paragraphs>111</Paragraphs>
  <Slides>25</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Myriad Pro</vt:lpstr>
      <vt:lpstr>Times New Roman</vt:lpstr>
      <vt:lpstr>Lay-out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Padmanabhan Krishnamachari</dc:creator>
  <cp:lastModifiedBy>Padmanabhan Krishnamachari</cp:lastModifiedBy>
  <cp:revision>7</cp:revision>
  <dcterms:created xsi:type="dcterms:W3CDTF">2021-06-11T02:27:49Z</dcterms:created>
  <dcterms:modified xsi:type="dcterms:W3CDTF">2021-06-15T12:49:04Z</dcterms:modified>
</cp:coreProperties>
</file>